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0" r:id="rId5"/>
  </p:sldMasterIdLst>
  <p:notesMasterIdLst>
    <p:notesMasterId r:id="rId24"/>
  </p:notesMasterIdLst>
  <p:handoutMasterIdLst>
    <p:handoutMasterId r:id="rId25"/>
  </p:handoutMasterIdLst>
  <p:sldIdLst>
    <p:sldId id="256" r:id="rId6"/>
    <p:sldId id="325" r:id="rId7"/>
    <p:sldId id="351" r:id="rId8"/>
    <p:sldId id="347" r:id="rId9"/>
    <p:sldId id="348" r:id="rId10"/>
    <p:sldId id="267" r:id="rId11"/>
    <p:sldId id="268" r:id="rId12"/>
    <p:sldId id="269" r:id="rId13"/>
    <p:sldId id="270" r:id="rId14"/>
    <p:sldId id="328" r:id="rId15"/>
    <p:sldId id="345" r:id="rId16"/>
    <p:sldId id="353" r:id="rId17"/>
    <p:sldId id="342" r:id="rId18"/>
    <p:sldId id="350" r:id="rId19"/>
    <p:sldId id="349" r:id="rId20"/>
    <p:sldId id="352" r:id="rId21"/>
    <p:sldId id="332" r:id="rId22"/>
    <p:sldId id="333" r:id="rId23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0CC32B2-B813-CDA8-9BE9-82CADCDA5408}" name="Kiana Freeman" initials="KF" userId="S::kfreeman@louisvilleco.gov::a34785d6-5585-47d4-ad66-5f6fa511e0db" providerId="AD"/>
  <p188:author id="{0E6F14E6-3E1C-8833-C2AA-68656B8CBB50}" name="Samma Fox" initials="SF" userId="S::sfox@louisvilleco.gov::1094ef52-10ae-45be-88df-98cdb357ab1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4A7B"/>
    <a:srgbClr val="666666"/>
    <a:srgbClr val="00853F"/>
    <a:srgbClr val="5E5E5E"/>
    <a:srgbClr val="89AA82"/>
    <a:srgbClr val="A31E4F"/>
    <a:srgbClr val="F16C4F"/>
    <a:srgbClr val="EFAE4B"/>
    <a:srgbClr val="1F3963"/>
    <a:srgbClr val="1628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E3A43D-1927-452B-9E56-BE46FC4C58AA}" v="82" dt="2024-06-24T17:54:17.5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878" autoAdjust="0"/>
    <p:restoredTop sz="75793" autoAdjust="0"/>
  </p:normalViewPr>
  <p:slideViewPr>
    <p:cSldViewPr snapToGrid="0">
      <p:cViewPr varScale="1">
        <p:scale>
          <a:sx n="84" d="100"/>
          <a:sy n="84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65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ana Freeman" userId="S::kfreeman@louisvilleco.gov::a34785d6-5585-47d4-ad66-5f6fa511e0db" providerId="AD" clId="Web-{79F9E848-B09C-432A-9CB6-53C73EEF0A47}"/>
    <pc:docChg chg="modSld">
      <pc:chgData name="Kiana Freeman" userId="S::kfreeman@louisvilleco.gov::a34785d6-5585-47d4-ad66-5f6fa511e0db" providerId="AD" clId="Web-{79F9E848-B09C-432A-9CB6-53C73EEF0A47}" dt="2024-01-16T18:06:29.145" v="2"/>
      <pc:docMkLst>
        <pc:docMk/>
      </pc:docMkLst>
      <pc:sldChg chg="mod modShow">
        <pc:chgData name="Kiana Freeman" userId="S::kfreeman@louisvilleco.gov::a34785d6-5585-47d4-ad66-5f6fa511e0db" providerId="AD" clId="Web-{79F9E848-B09C-432A-9CB6-53C73EEF0A47}" dt="2024-01-16T18:06:29.145" v="2"/>
        <pc:sldMkLst>
          <pc:docMk/>
          <pc:sldMk cId="2794805619" sldId="329"/>
        </pc:sldMkLst>
      </pc:sldChg>
      <pc:sldChg chg="modSp">
        <pc:chgData name="Kiana Freeman" userId="S::kfreeman@louisvilleco.gov::a34785d6-5585-47d4-ad66-5f6fa511e0db" providerId="AD" clId="Web-{79F9E848-B09C-432A-9CB6-53C73EEF0A47}" dt="2024-01-16T17:42:25.548" v="1" actId="20577"/>
        <pc:sldMkLst>
          <pc:docMk/>
          <pc:sldMk cId="163748121" sldId="342"/>
        </pc:sldMkLst>
        <pc:spChg chg="mod">
          <ac:chgData name="Kiana Freeman" userId="S::kfreeman@louisvilleco.gov::a34785d6-5585-47d4-ad66-5f6fa511e0db" providerId="AD" clId="Web-{79F9E848-B09C-432A-9CB6-53C73EEF0A47}" dt="2024-01-16T17:42:25.548" v="1" actId="20577"/>
          <ac:spMkLst>
            <pc:docMk/>
            <pc:sldMk cId="163748121" sldId="342"/>
            <ac:spMk id="2" creationId="{A3DCABA2-5D0F-3367-BA9C-477E7227517B}"/>
          </ac:spMkLst>
        </pc:spChg>
      </pc:sldChg>
    </pc:docChg>
  </pc:docChgLst>
  <pc:docChgLst>
    <pc:chgData name="Kiana Freeman" userId="S::kfreeman@louisvilleco.gov::a34785d6-5585-47d4-ad66-5f6fa511e0db" providerId="AD" clId="Web-{685631E2-EE3B-46AD-A711-FD5EDE8023B3}"/>
    <pc:docChg chg="mod addSld modSld">
      <pc:chgData name="Kiana Freeman" userId="S::kfreeman@louisvilleco.gov::a34785d6-5585-47d4-ad66-5f6fa511e0db" providerId="AD" clId="Web-{685631E2-EE3B-46AD-A711-FD5EDE8023B3}" dt="2024-01-05T16:33:57.710" v="244" actId="20577"/>
      <pc:docMkLst>
        <pc:docMk/>
      </pc:docMkLst>
      <pc:sldChg chg="modSp">
        <pc:chgData name="Kiana Freeman" userId="S::kfreeman@louisvilleco.gov::a34785d6-5585-47d4-ad66-5f6fa511e0db" providerId="AD" clId="Web-{685631E2-EE3B-46AD-A711-FD5EDE8023B3}" dt="2024-01-05T16:33:57.710" v="244" actId="20577"/>
        <pc:sldMkLst>
          <pc:docMk/>
          <pc:sldMk cId="177673165" sldId="325"/>
        </pc:sldMkLst>
        <pc:spChg chg="mod">
          <ac:chgData name="Kiana Freeman" userId="S::kfreeman@louisvilleco.gov::a34785d6-5585-47d4-ad66-5f6fa511e0db" providerId="AD" clId="Web-{685631E2-EE3B-46AD-A711-FD5EDE8023B3}" dt="2024-01-05T16:33:57.710" v="244" actId="20577"/>
          <ac:spMkLst>
            <pc:docMk/>
            <pc:sldMk cId="177673165" sldId="325"/>
            <ac:spMk id="3" creationId="{029D524E-DDB4-45C9-BFB1-6EC1622A9425}"/>
          </ac:spMkLst>
        </pc:spChg>
      </pc:sldChg>
      <pc:sldChg chg="addSp delSp modSp addCm">
        <pc:chgData name="Kiana Freeman" userId="S::kfreeman@louisvilleco.gov::a34785d6-5585-47d4-ad66-5f6fa511e0db" providerId="AD" clId="Web-{685631E2-EE3B-46AD-A711-FD5EDE8023B3}" dt="2024-01-05T16:29:33.472" v="227"/>
        <pc:sldMkLst>
          <pc:docMk/>
          <pc:sldMk cId="1147457945" sldId="330"/>
        </pc:sldMkLst>
        <pc:spChg chg="mod">
          <ac:chgData name="Kiana Freeman" userId="S::kfreeman@louisvilleco.gov::a34785d6-5585-47d4-ad66-5f6fa511e0db" providerId="AD" clId="Web-{685631E2-EE3B-46AD-A711-FD5EDE8023B3}" dt="2024-01-05T16:28:33.330" v="214" actId="20577"/>
          <ac:spMkLst>
            <pc:docMk/>
            <pc:sldMk cId="1147457945" sldId="330"/>
            <ac:spMk id="4" creationId="{6388EAF6-AC45-E05F-B7C6-D6D56D96BF3B}"/>
          </ac:spMkLst>
        </pc:spChg>
        <pc:spChg chg="mod">
          <ac:chgData name="Kiana Freeman" userId="S::kfreeman@louisvilleco.gov::a34785d6-5585-47d4-ad66-5f6fa511e0db" providerId="AD" clId="Web-{685631E2-EE3B-46AD-A711-FD5EDE8023B3}" dt="2024-01-05T16:28:54.924" v="224" actId="20577"/>
          <ac:spMkLst>
            <pc:docMk/>
            <pc:sldMk cId="1147457945" sldId="330"/>
            <ac:spMk id="6" creationId="{696836D8-4249-7F1A-840E-EB2F8C09C4D9}"/>
          </ac:spMkLst>
        </pc:spChg>
        <pc:spChg chg="add del">
          <ac:chgData name="Kiana Freeman" userId="S::kfreeman@louisvilleco.gov::a34785d6-5585-47d4-ad66-5f6fa511e0db" providerId="AD" clId="Web-{685631E2-EE3B-46AD-A711-FD5EDE8023B3}" dt="2024-01-05T16:29:12.065" v="226"/>
          <ac:spMkLst>
            <pc:docMk/>
            <pc:sldMk cId="1147457945" sldId="330"/>
            <ac:spMk id="7" creationId="{DCCB6164-A7CD-3542-9273-6BAADED7F7F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Kiana Freeman" userId="S::kfreeman@louisvilleco.gov::a34785d6-5585-47d4-ad66-5f6fa511e0db" providerId="AD" clId="Web-{685631E2-EE3B-46AD-A711-FD5EDE8023B3}" dt="2024-01-05T16:29:33.472" v="227"/>
              <pc2:cmMkLst xmlns:pc2="http://schemas.microsoft.com/office/powerpoint/2019/9/main/command">
                <pc:docMk/>
                <pc:sldMk cId="1147457945" sldId="330"/>
                <pc2:cmMk id="{7881E77D-1703-41A4-8E05-8E6FA99FB4F6}"/>
              </pc2:cmMkLst>
            </pc226:cmChg>
          </p:ext>
        </pc:extLst>
      </pc:sldChg>
      <pc:sldChg chg="modSp">
        <pc:chgData name="Kiana Freeman" userId="S::kfreeman@louisvilleco.gov::a34785d6-5585-47d4-ad66-5f6fa511e0db" providerId="AD" clId="Web-{685631E2-EE3B-46AD-A711-FD5EDE8023B3}" dt="2024-01-05T16:24:18.608" v="100" actId="20577"/>
        <pc:sldMkLst>
          <pc:docMk/>
          <pc:sldMk cId="288137048" sldId="338"/>
        </pc:sldMkLst>
        <pc:spChg chg="mod">
          <ac:chgData name="Kiana Freeman" userId="S::kfreeman@louisvilleco.gov::a34785d6-5585-47d4-ad66-5f6fa511e0db" providerId="AD" clId="Web-{685631E2-EE3B-46AD-A711-FD5EDE8023B3}" dt="2024-01-05T16:24:18.608" v="100" actId="20577"/>
          <ac:spMkLst>
            <pc:docMk/>
            <pc:sldMk cId="288137048" sldId="338"/>
            <ac:spMk id="3" creationId="{0DB0A27C-389B-6622-B2C1-448346E11022}"/>
          </ac:spMkLst>
        </pc:spChg>
      </pc:sldChg>
      <pc:sldChg chg="modSp addCm modCm">
        <pc:chgData name="Kiana Freeman" userId="S::kfreeman@louisvilleco.gov::a34785d6-5585-47d4-ad66-5f6fa511e0db" providerId="AD" clId="Web-{685631E2-EE3B-46AD-A711-FD5EDE8023B3}" dt="2024-01-05T16:27:27.392" v="163" actId="20577"/>
        <pc:sldMkLst>
          <pc:docMk/>
          <pc:sldMk cId="201180518" sldId="339"/>
        </pc:sldMkLst>
        <pc:spChg chg="mod">
          <ac:chgData name="Kiana Freeman" userId="S::kfreeman@louisvilleco.gov::a34785d6-5585-47d4-ad66-5f6fa511e0db" providerId="AD" clId="Web-{685631E2-EE3B-46AD-A711-FD5EDE8023B3}" dt="2024-01-05T16:27:27.392" v="163" actId="20577"/>
          <ac:spMkLst>
            <pc:docMk/>
            <pc:sldMk cId="201180518" sldId="339"/>
            <ac:spMk id="14" creationId="{3DEE690F-2AAC-AD24-3351-B5AD75E5B60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Kiana Freeman" userId="S::kfreeman@louisvilleco.gov::a34785d6-5585-47d4-ad66-5f6fa511e0db" providerId="AD" clId="Web-{685631E2-EE3B-46AD-A711-FD5EDE8023B3}" dt="2024-01-05T16:26:33.469" v="118"/>
              <pc2:cmMkLst xmlns:pc2="http://schemas.microsoft.com/office/powerpoint/2019/9/main/command">
                <pc:docMk/>
                <pc:sldMk cId="201180518" sldId="339"/>
                <pc2:cmMk id="{F4BFEC7D-605C-42D4-A310-AA6249E1DFB9}"/>
              </pc2:cmMkLst>
            </pc226:cmChg>
            <pc226:cmChg xmlns:pc226="http://schemas.microsoft.com/office/powerpoint/2022/06/main/command" chg="add mod">
              <pc226:chgData name="Kiana Freeman" userId="S::kfreeman@louisvilleco.gov::a34785d6-5585-47d4-ad66-5f6fa511e0db" providerId="AD" clId="Web-{685631E2-EE3B-46AD-A711-FD5EDE8023B3}" dt="2024-01-05T16:27:25.970" v="162" actId="20577"/>
              <pc2:cmMkLst xmlns:pc2="http://schemas.microsoft.com/office/powerpoint/2019/9/main/command">
                <pc:docMk/>
                <pc:sldMk cId="201180518" sldId="339"/>
                <pc2:cmMk id="{A61C1DDB-D706-47CB-8710-B830EA9D5CC6}"/>
              </pc2:cmMkLst>
            </pc226:cmChg>
          </p:ext>
        </pc:extLst>
      </pc:sldChg>
      <pc:sldChg chg="modSp">
        <pc:chgData name="Kiana Freeman" userId="S::kfreeman@louisvilleco.gov::a34785d6-5585-47d4-ad66-5f6fa511e0db" providerId="AD" clId="Web-{685631E2-EE3B-46AD-A711-FD5EDE8023B3}" dt="2024-01-05T16:28:05.377" v="203" actId="20577"/>
        <pc:sldMkLst>
          <pc:docMk/>
          <pc:sldMk cId="3544210983" sldId="340"/>
        </pc:sldMkLst>
        <pc:spChg chg="mod">
          <ac:chgData name="Kiana Freeman" userId="S::kfreeman@louisvilleco.gov::a34785d6-5585-47d4-ad66-5f6fa511e0db" providerId="AD" clId="Web-{685631E2-EE3B-46AD-A711-FD5EDE8023B3}" dt="2024-01-05T16:28:05.377" v="203" actId="20577"/>
          <ac:spMkLst>
            <pc:docMk/>
            <pc:sldMk cId="3544210983" sldId="340"/>
            <ac:spMk id="8" creationId="{2CAA8F48-736D-E6A6-A1F9-E32A9BEBE226}"/>
          </ac:spMkLst>
        </pc:spChg>
      </pc:sldChg>
      <pc:sldChg chg="addCm">
        <pc:chgData name="Kiana Freeman" userId="S::kfreeman@louisvilleco.gov::a34785d6-5585-47d4-ad66-5f6fa511e0db" providerId="AD" clId="Web-{685631E2-EE3B-46AD-A711-FD5EDE8023B3}" dt="2024-01-05T16:25:41.328" v="117"/>
        <pc:sldMkLst>
          <pc:docMk/>
          <pc:sldMk cId="3392974331" sldId="34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Kiana Freeman" userId="S::kfreeman@louisvilleco.gov::a34785d6-5585-47d4-ad66-5f6fa511e0db" providerId="AD" clId="Web-{685631E2-EE3B-46AD-A711-FD5EDE8023B3}" dt="2024-01-05T16:25:41.328" v="117"/>
              <pc2:cmMkLst xmlns:pc2="http://schemas.microsoft.com/office/powerpoint/2019/9/main/command">
                <pc:docMk/>
                <pc:sldMk cId="3392974331" sldId="343"/>
                <pc2:cmMk id="{A8904747-3A3D-4994-85ED-CCF5345B852D}"/>
              </pc2:cmMkLst>
            </pc226:cmChg>
          </p:ext>
        </pc:extLst>
      </pc:sldChg>
      <pc:sldChg chg="addSp delSp modSp">
        <pc:chgData name="Kiana Freeman" userId="S::kfreeman@louisvilleco.gov::a34785d6-5585-47d4-ad66-5f6fa511e0db" providerId="AD" clId="Web-{685631E2-EE3B-46AD-A711-FD5EDE8023B3}" dt="2024-01-05T16:24:54.953" v="115"/>
        <pc:sldMkLst>
          <pc:docMk/>
          <pc:sldMk cId="295292349" sldId="345"/>
        </pc:sldMkLst>
        <pc:spChg chg="add del mod">
          <ac:chgData name="Kiana Freeman" userId="S::kfreeman@louisvilleco.gov::a34785d6-5585-47d4-ad66-5f6fa511e0db" providerId="AD" clId="Web-{685631E2-EE3B-46AD-A711-FD5EDE8023B3}" dt="2024-01-05T16:24:45.546" v="105" actId="20577"/>
          <ac:spMkLst>
            <pc:docMk/>
            <pc:sldMk cId="295292349" sldId="345"/>
            <ac:spMk id="5" creationId="{927282FE-5C8B-F1E3-C5D3-F367C9E4DB28}"/>
          </ac:spMkLst>
        </pc:spChg>
        <pc:spChg chg="mod">
          <ac:chgData name="Kiana Freeman" userId="S::kfreeman@louisvilleco.gov::a34785d6-5585-47d4-ad66-5f6fa511e0db" providerId="AD" clId="Web-{685631E2-EE3B-46AD-A711-FD5EDE8023B3}" dt="2024-01-05T16:24:52.531" v="112" actId="20577"/>
          <ac:spMkLst>
            <pc:docMk/>
            <pc:sldMk cId="295292349" sldId="345"/>
            <ac:spMk id="6" creationId="{024ED55B-44CF-0EE6-F5DE-2580DBDE8D17}"/>
          </ac:spMkLst>
        </pc:spChg>
        <pc:picChg chg="del">
          <ac:chgData name="Kiana Freeman" userId="S::kfreeman@louisvilleco.gov::a34785d6-5585-47d4-ad66-5f6fa511e0db" providerId="AD" clId="Web-{685631E2-EE3B-46AD-A711-FD5EDE8023B3}" dt="2024-01-05T16:24:49.343" v="110"/>
          <ac:picMkLst>
            <pc:docMk/>
            <pc:sldMk cId="295292349" sldId="345"/>
            <ac:picMk id="7" creationId="{D06BC80B-B63D-03B3-8998-9B2E6F8F5C0B}"/>
          </ac:picMkLst>
        </pc:picChg>
        <pc:picChg chg="del">
          <ac:chgData name="Kiana Freeman" userId="S::kfreeman@louisvilleco.gov::a34785d6-5585-47d4-ad66-5f6fa511e0db" providerId="AD" clId="Web-{685631E2-EE3B-46AD-A711-FD5EDE8023B3}" dt="2024-01-05T16:24:54.953" v="115"/>
          <ac:picMkLst>
            <pc:docMk/>
            <pc:sldMk cId="295292349" sldId="345"/>
            <ac:picMk id="8" creationId="{002936C8-6351-F98F-28E8-3026A3719DCA}"/>
          </ac:picMkLst>
        </pc:picChg>
        <pc:picChg chg="del">
          <ac:chgData name="Kiana Freeman" userId="S::kfreeman@louisvilleco.gov::a34785d6-5585-47d4-ad66-5f6fa511e0db" providerId="AD" clId="Web-{685631E2-EE3B-46AD-A711-FD5EDE8023B3}" dt="2024-01-05T16:24:54.953" v="114"/>
          <ac:picMkLst>
            <pc:docMk/>
            <pc:sldMk cId="295292349" sldId="345"/>
            <ac:picMk id="9" creationId="{4C09DDEF-879F-85B1-622B-AD1D5430C177}"/>
          </ac:picMkLst>
        </pc:picChg>
        <pc:picChg chg="del">
          <ac:chgData name="Kiana Freeman" userId="S::kfreeman@louisvilleco.gov::a34785d6-5585-47d4-ad66-5f6fa511e0db" providerId="AD" clId="Web-{685631E2-EE3B-46AD-A711-FD5EDE8023B3}" dt="2024-01-05T16:24:54.953" v="113"/>
          <ac:picMkLst>
            <pc:docMk/>
            <pc:sldMk cId="295292349" sldId="345"/>
            <ac:picMk id="10" creationId="{A1265C5C-68AB-3E31-6634-1E471A62690E}"/>
          </ac:picMkLst>
        </pc:picChg>
        <pc:picChg chg="del">
          <ac:chgData name="Kiana Freeman" userId="S::kfreeman@louisvilleco.gov::a34785d6-5585-47d4-ad66-5f6fa511e0db" providerId="AD" clId="Web-{685631E2-EE3B-46AD-A711-FD5EDE8023B3}" dt="2024-01-05T16:24:49.343" v="109"/>
          <ac:picMkLst>
            <pc:docMk/>
            <pc:sldMk cId="295292349" sldId="345"/>
            <ac:picMk id="11" creationId="{CF9C7F92-000A-C2B9-1CD6-0E05C056D262}"/>
          </ac:picMkLst>
        </pc:picChg>
        <pc:picChg chg="del">
          <ac:chgData name="Kiana Freeman" userId="S::kfreeman@louisvilleco.gov::a34785d6-5585-47d4-ad66-5f6fa511e0db" providerId="AD" clId="Web-{685631E2-EE3B-46AD-A711-FD5EDE8023B3}" dt="2024-01-05T16:24:49.343" v="108"/>
          <ac:picMkLst>
            <pc:docMk/>
            <pc:sldMk cId="295292349" sldId="345"/>
            <ac:picMk id="12" creationId="{00DAF5BF-E1F4-FBCE-0B24-9D6929711931}"/>
          </ac:picMkLst>
        </pc:picChg>
        <pc:picChg chg="del">
          <ac:chgData name="Kiana Freeman" userId="S::kfreeman@louisvilleco.gov::a34785d6-5585-47d4-ad66-5f6fa511e0db" providerId="AD" clId="Web-{685631E2-EE3B-46AD-A711-FD5EDE8023B3}" dt="2024-01-05T16:24:49.343" v="107"/>
          <ac:picMkLst>
            <pc:docMk/>
            <pc:sldMk cId="295292349" sldId="345"/>
            <ac:picMk id="13" creationId="{0CAEE902-6DE7-4CAC-F45A-E37545E80345}"/>
          </ac:picMkLst>
        </pc:picChg>
        <pc:picChg chg="del">
          <ac:chgData name="Kiana Freeman" userId="S::kfreeman@louisvilleco.gov::a34785d6-5585-47d4-ad66-5f6fa511e0db" providerId="AD" clId="Web-{685631E2-EE3B-46AD-A711-FD5EDE8023B3}" dt="2024-01-05T16:24:49.343" v="106"/>
          <ac:picMkLst>
            <pc:docMk/>
            <pc:sldMk cId="295292349" sldId="345"/>
            <ac:picMk id="14" creationId="{134FB22F-2F07-75BF-7188-12471581120A}"/>
          </ac:picMkLst>
        </pc:picChg>
      </pc:sldChg>
      <pc:sldChg chg="add replId">
        <pc:chgData name="Kiana Freeman" userId="S::kfreeman@louisvilleco.gov::a34785d6-5585-47d4-ad66-5f6fa511e0db" providerId="AD" clId="Web-{685631E2-EE3B-46AD-A711-FD5EDE8023B3}" dt="2024-01-05T16:24:34.015" v="101"/>
        <pc:sldMkLst>
          <pc:docMk/>
          <pc:sldMk cId="38199082" sldId="346"/>
        </pc:sldMkLst>
      </pc:sldChg>
    </pc:docChg>
  </pc:docChgLst>
  <pc:docChgLst>
    <pc:chgData name="Kiana Freeman" userId="S::kfreeman@louisvilleco.gov::a34785d6-5585-47d4-ad66-5f6fa511e0db" providerId="AD" clId="Web-{651DCCE0-9B47-445B-AB75-1E8B3E86CEA5}"/>
    <pc:docChg chg="addSld modSld">
      <pc:chgData name="Kiana Freeman" userId="S::kfreeman@louisvilleco.gov::a34785d6-5585-47d4-ad66-5f6fa511e0db" providerId="AD" clId="Web-{651DCCE0-9B47-445B-AB75-1E8B3E86CEA5}" dt="2024-01-11T20:26:12.070" v="62"/>
      <pc:docMkLst>
        <pc:docMk/>
      </pc:docMkLst>
      <pc:sldChg chg="addSp delSp modSp">
        <pc:chgData name="Kiana Freeman" userId="S::kfreeman@louisvilleco.gov::a34785d6-5585-47d4-ad66-5f6fa511e0db" providerId="AD" clId="Web-{651DCCE0-9B47-445B-AB75-1E8B3E86CEA5}" dt="2024-01-11T20:25:47.710" v="61"/>
        <pc:sldMkLst>
          <pc:docMk/>
          <pc:sldMk cId="282511387" sldId="347"/>
        </pc:sldMkLst>
        <pc:spChg chg="add mod">
          <ac:chgData name="Kiana Freeman" userId="S::kfreeman@louisvilleco.gov::a34785d6-5585-47d4-ad66-5f6fa511e0db" providerId="AD" clId="Web-{651DCCE0-9B47-445B-AB75-1E8B3E86CEA5}" dt="2024-01-11T20:25:35.569" v="60" actId="1076"/>
          <ac:spMkLst>
            <pc:docMk/>
            <pc:sldMk cId="282511387" sldId="347"/>
            <ac:spMk id="3" creationId="{423CF35E-F57A-0C74-AD69-2AF436E0633B}"/>
          </ac:spMkLst>
        </pc:spChg>
        <pc:picChg chg="del mod">
          <ac:chgData name="Kiana Freeman" userId="S::kfreeman@louisvilleco.gov::a34785d6-5585-47d4-ad66-5f6fa511e0db" providerId="AD" clId="Web-{651DCCE0-9B47-445B-AB75-1E8B3E86CEA5}" dt="2024-01-11T20:25:47.710" v="61"/>
          <ac:picMkLst>
            <pc:docMk/>
            <pc:sldMk cId="282511387" sldId="347"/>
            <ac:picMk id="4" creationId="{6548B6BE-80DD-73F3-B046-72F353E8258F}"/>
          </ac:picMkLst>
        </pc:picChg>
      </pc:sldChg>
      <pc:sldChg chg="add replId">
        <pc:chgData name="Kiana Freeman" userId="S::kfreeman@louisvilleco.gov::a34785d6-5585-47d4-ad66-5f6fa511e0db" providerId="AD" clId="Web-{651DCCE0-9B47-445B-AB75-1E8B3E86CEA5}" dt="2024-01-11T20:26:12.070" v="62"/>
        <pc:sldMkLst>
          <pc:docMk/>
          <pc:sldMk cId="3311189121" sldId="348"/>
        </pc:sldMkLst>
      </pc:sldChg>
    </pc:docChg>
  </pc:docChgLst>
  <pc:docChgLst>
    <pc:chgData name="Kiana Freeman" userId="a34785d6-5585-47d4-ad66-5f6fa511e0db" providerId="ADAL" clId="{83248C69-6DF1-4600-8B81-500018FA9072}"/>
    <pc:docChg chg="undo custSel modSld">
      <pc:chgData name="Kiana Freeman" userId="a34785d6-5585-47d4-ad66-5f6fa511e0db" providerId="ADAL" clId="{83248C69-6DF1-4600-8B81-500018FA9072}" dt="2024-01-11T20:36:37.392" v="245" actId="2711"/>
      <pc:docMkLst>
        <pc:docMk/>
      </pc:docMkLst>
      <pc:sldChg chg="modSp mod">
        <pc:chgData name="Kiana Freeman" userId="a34785d6-5585-47d4-ad66-5f6fa511e0db" providerId="ADAL" clId="{83248C69-6DF1-4600-8B81-500018FA9072}" dt="2024-01-11T20:35:48.615" v="242" actId="207"/>
        <pc:sldMkLst>
          <pc:docMk/>
          <pc:sldMk cId="177673165" sldId="325"/>
        </pc:sldMkLst>
        <pc:spChg chg="mod">
          <ac:chgData name="Kiana Freeman" userId="a34785d6-5585-47d4-ad66-5f6fa511e0db" providerId="ADAL" clId="{83248C69-6DF1-4600-8B81-500018FA9072}" dt="2024-01-11T20:35:48.615" v="242" actId="207"/>
          <ac:spMkLst>
            <pc:docMk/>
            <pc:sldMk cId="177673165" sldId="325"/>
            <ac:spMk id="3" creationId="{029D524E-DDB4-45C9-BFB1-6EC1622A9425}"/>
          </ac:spMkLst>
        </pc:spChg>
      </pc:sldChg>
      <pc:sldChg chg="modSp mod">
        <pc:chgData name="Kiana Freeman" userId="a34785d6-5585-47d4-ad66-5f6fa511e0db" providerId="ADAL" clId="{83248C69-6DF1-4600-8B81-500018FA9072}" dt="2024-01-11T20:36:37.392" v="245" actId="2711"/>
        <pc:sldMkLst>
          <pc:docMk/>
          <pc:sldMk cId="3772614664" sldId="328"/>
        </pc:sldMkLst>
        <pc:spChg chg="mod">
          <ac:chgData name="Kiana Freeman" userId="a34785d6-5585-47d4-ad66-5f6fa511e0db" providerId="ADAL" clId="{83248C69-6DF1-4600-8B81-500018FA9072}" dt="2024-01-11T20:36:37.392" v="245" actId="2711"/>
          <ac:spMkLst>
            <pc:docMk/>
            <pc:sldMk cId="3772614664" sldId="328"/>
            <ac:spMk id="3" creationId="{CE47C519-0522-9B92-128B-F1BFFD573F93}"/>
          </ac:spMkLst>
        </pc:spChg>
      </pc:sldChg>
      <pc:sldChg chg="modSp mod">
        <pc:chgData name="Kiana Freeman" userId="a34785d6-5585-47d4-ad66-5f6fa511e0db" providerId="ADAL" clId="{83248C69-6DF1-4600-8B81-500018FA9072}" dt="2024-01-11T20:26:31.709" v="2" actId="27636"/>
        <pc:sldMkLst>
          <pc:docMk/>
          <pc:sldMk cId="1147457945" sldId="330"/>
        </pc:sldMkLst>
        <pc:spChg chg="mod">
          <ac:chgData name="Kiana Freeman" userId="a34785d6-5585-47d4-ad66-5f6fa511e0db" providerId="ADAL" clId="{83248C69-6DF1-4600-8B81-500018FA9072}" dt="2024-01-11T20:26:31.709" v="2" actId="27636"/>
          <ac:spMkLst>
            <pc:docMk/>
            <pc:sldMk cId="1147457945" sldId="330"/>
            <ac:spMk id="4" creationId="{6388EAF6-AC45-E05F-B7C6-D6D56D96BF3B}"/>
          </ac:spMkLst>
        </pc:spChg>
        <pc:spChg chg="mod">
          <ac:chgData name="Kiana Freeman" userId="a34785d6-5585-47d4-ad66-5f6fa511e0db" providerId="ADAL" clId="{83248C69-6DF1-4600-8B81-500018FA9072}" dt="2024-01-11T20:26:31.706" v="1" actId="27636"/>
          <ac:spMkLst>
            <pc:docMk/>
            <pc:sldMk cId="1147457945" sldId="330"/>
            <ac:spMk id="6" creationId="{696836D8-4249-7F1A-840E-EB2F8C09C4D9}"/>
          </ac:spMkLst>
        </pc:spChg>
      </pc:sldChg>
      <pc:sldChg chg="addSp delSp modSp mod">
        <pc:chgData name="Kiana Freeman" userId="a34785d6-5585-47d4-ad66-5f6fa511e0db" providerId="ADAL" clId="{83248C69-6DF1-4600-8B81-500018FA9072}" dt="2024-01-11T20:36:27.787" v="243" actId="207"/>
        <pc:sldMkLst>
          <pc:docMk/>
          <pc:sldMk cId="282511387" sldId="347"/>
        </pc:sldMkLst>
        <pc:spChg chg="del mod">
          <ac:chgData name="Kiana Freeman" userId="a34785d6-5585-47d4-ad66-5f6fa511e0db" providerId="ADAL" clId="{83248C69-6DF1-4600-8B81-500018FA9072}" dt="2024-01-11T20:30:17.316" v="98" actId="478"/>
          <ac:spMkLst>
            <pc:docMk/>
            <pc:sldMk cId="282511387" sldId="347"/>
            <ac:spMk id="3" creationId="{423CF35E-F57A-0C74-AD69-2AF436E0633B}"/>
          </ac:spMkLst>
        </pc:spChg>
        <pc:spChg chg="add del mod">
          <ac:chgData name="Kiana Freeman" userId="a34785d6-5585-47d4-ad66-5f6fa511e0db" providerId="ADAL" clId="{83248C69-6DF1-4600-8B81-500018FA9072}" dt="2024-01-11T20:30:36.258" v="106" actId="478"/>
          <ac:spMkLst>
            <pc:docMk/>
            <pc:sldMk cId="282511387" sldId="347"/>
            <ac:spMk id="6" creationId="{1E61BB1A-ED99-163F-C366-8672FAC79D0F}"/>
          </ac:spMkLst>
        </pc:spChg>
        <pc:graphicFrameChg chg="add mod modGraphic">
          <ac:chgData name="Kiana Freeman" userId="a34785d6-5585-47d4-ad66-5f6fa511e0db" providerId="ADAL" clId="{83248C69-6DF1-4600-8B81-500018FA9072}" dt="2024-01-11T20:36:27.787" v="243" actId="207"/>
          <ac:graphicFrameMkLst>
            <pc:docMk/>
            <pc:sldMk cId="282511387" sldId="347"/>
            <ac:graphicFrameMk id="7" creationId="{0999CAB9-08E9-59F4-1638-D07905218773}"/>
          </ac:graphicFrameMkLst>
        </pc:graphicFrameChg>
        <pc:picChg chg="add del mod modCrop">
          <ac:chgData name="Kiana Freeman" userId="a34785d6-5585-47d4-ad66-5f6fa511e0db" providerId="ADAL" clId="{83248C69-6DF1-4600-8B81-500018FA9072}" dt="2024-01-11T20:30:17.811" v="99" actId="478"/>
          <ac:picMkLst>
            <pc:docMk/>
            <pc:sldMk cId="282511387" sldId="347"/>
            <ac:picMk id="5" creationId="{80BD36C5-C730-E307-1B39-5A91D977670A}"/>
          </ac:picMkLst>
        </pc:picChg>
        <pc:picChg chg="mod">
          <ac:chgData name="Kiana Freeman" userId="a34785d6-5585-47d4-ad66-5f6fa511e0db" providerId="ADAL" clId="{83248C69-6DF1-4600-8B81-500018FA9072}" dt="2024-01-11T20:35:32.792" v="240" actId="1076"/>
          <ac:picMkLst>
            <pc:docMk/>
            <pc:sldMk cId="282511387" sldId="347"/>
            <ac:picMk id="11" creationId="{5CB23C2F-E173-AE8D-CA3F-1DEB7EB1E746}"/>
          </ac:picMkLst>
        </pc:picChg>
      </pc:sldChg>
    </pc:docChg>
  </pc:docChgLst>
  <pc:docChgLst>
    <pc:chgData name="Kiana Freeman" userId="a34785d6-5585-47d4-ad66-5f6fa511e0db" providerId="ADAL" clId="{E4E3A43D-1927-452B-9E56-BE46FC4C58AA}"/>
    <pc:docChg chg="undo custSel addSld modSld modNotesMaster modHandout">
      <pc:chgData name="Kiana Freeman" userId="a34785d6-5585-47d4-ad66-5f6fa511e0db" providerId="ADAL" clId="{E4E3A43D-1927-452B-9E56-BE46FC4C58AA}" dt="2024-06-27T16:48:15.408" v="2180" actId="20577"/>
      <pc:docMkLst>
        <pc:docMk/>
      </pc:docMkLst>
      <pc:sldChg chg="modSp mod">
        <pc:chgData name="Kiana Freeman" userId="a34785d6-5585-47d4-ad66-5f6fa511e0db" providerId="ADAL" clId="{E4E3A43D-1927-452B-9E56-BE46FC4C58AA}" dt="2024-06-18T18:36:42.813" v="839" actId="27636"/>
        <pc:sldMkLst>
          <pc:docMk/>
          <pc:sldMk cId="3268013961" sldId="256"/>
        </pc:sldMkLst>
        <pc:spChg chg="mod">
          <ac:chgData name="Kiana Freeman" userId="a34785d6-5585-47d4-ad66-5f6fa511e0db" providerId="ADAL" clId="{E4E3A43D-1927-452B-9E56-BE46FC4C58AA}" dt="2024-06-18T18:36:42.813" v="839" actId="27636"/>
          <ac:spMkLst>
            <pc:docMk/>
            <pc:sldMk cId="3268013961" sldId="256"/>
            <ac:spMk id="3" creationId="{7DC21CA1-4115-4C54-A806-02AB4B005EC7}"/>
          </ac:spMkLst>
        </pc:spChg>
      </pc:sldChg>
      <pc:sldChg chg="addSp delSp modSp add mod modNotes">
        <pc:chgData name="Kiana Freeman" userId="a34785d6-5585-47d4-ad66-5f6fa511e0db" providerId="ADAL" clId="{E4E3A43D-1927-452B-9E56-BE46FC4C58AA}" dt="2024-06-25T21:18:22.995" v="2138"/>
        <pc:sldMkLst>
          <pc:docMk/>
          <pc:sldMk cId="0" sldId="267"/>
        </pc:sldMkLst>
        <pc:spChg chg="mod">
          <ac:chgData name="Kiana Freeman" userId="a34785d6-5585-47d4-ad66-5f6fa511e0db" providerId="ADAL" clId="{E4E3A43D-1927-452B-9E56-BE46FC4C58AA}" dt="2024-06-18T18:22:29.325" v="179" actId="2711"/>
          <ac:spMkLst>
            <pc:docMk/>
            <pc:sldMk cId="0" sldId="267"/>
            <ac:spMk id="128" creationId="{00000000-0000-0000-0000-000000000000}"/>
          </ac:spMkLst>
        </pc:spChg>
        <pc:spChg chg="mod">
          <ac:chgData name="Kiana Freeman" userId="a34785d6-5585-47d4-ad66-5f6fa511e0db" providerId="ADAL" clId="{E4E3A43D-1927-452B-9E56-BE46FC4C58AA}" dt="2024-06-25T21:18:22.995" v="2138"/>
          <ac:spMkLst>
            <pc:docMk/>
            <pc:sldMk cId="0" sldId="267"/>
            <ac:spMk id="129" creationId="{00000000-0000-0000-0000-000000000000}"/>
          </ac:spMkLst>
        </pc:spChg>
        <pc:spChg chg="mod">
          <ac:chgData name="Kiana Freeman" userId="a34785d6-5585-47d4-ad66-5f6fa511e0db" providerId="ADAL" clId="{E4E3A43D-1927-452B-9E56-BE46FC4C58AA}" dt="2024-06-18T18:24:37.551" v="195" actId="1076"/>
          <ac:spMkLst>
            <pc:docMk/>
            <pc:sldMk cId="0" sldId="267"/>
            <ac:spMk id="131" creationId="{00000000-0000-0000-0000-000000000000}"/>
          </ac:spMkLst>
        </pc:spChg>
        <pc:picChg chg="add mod">
          <ac:chgData name="Kiana Freeman" userId="a34785d6-5585-47d4-ad66-5f6fa511e0db" providerId="ADAL" clId="{E4E3A43D-1927-452B-9E56-BE46FC4C58AA}" dt="2024-06-18T18:24:27.966" v="193" actId="1076"/>
          <ac:picMkLst>
            <pc:docMk/>
            <pc:sldMk cId="0" sldId="267"/>
            <ac:picMk id="2" creationId="{5AAF94D3-01E2-AB75-AC46-BF2BC9A84F77}"/>
          </ac:picMkLst>
        </pc:picChg>
        <pc:picChg chg="add mod">
          <ac:chgData name="Kiana Freeman" userId="a34785d6-5585-47d4-ad66-5f6fa511e0db" providerId="ADAL" clId="{E4E3A43D-1927-452B-9E56-BE46FC4C58AA}" dt="2024-06-18T18:24:26.926" v="192" actId="1076"/>
          <ac:picMkLst>
            <pc:docMk/>
            <pc:sldMk cId="0" sldId="267"/>
            <ac:picMk id="4" creationId="{6240D129-2C2D-D398-23A9-08D338118885}"/>
          </ac:picMkLst>
        </pc:picChg>
        <pc:picChg chg="del">
          <ac:chgData name="Kiana Freeman" userId="a34785d6-5585-47d4-ad66-5f6fa511e0db" providerId="ADAL" clId="{E4E3A43D-1927-452B-9E56-BE46FC4C58AA}" dt="2024-06-18T18:22:46.011" v="183" actId="478"/>
          <ac:picMkLst>
            <pc:docMk/>
            <pc:sldMk cId="0" sldId="267"/>
            <ac:picMk id="132" creationId="{00000000-0000-0000-0000-000000000000}"/>
          </ac:picMkLst>
        </pc:picChg>
      </pc:sldChg>
      <pc:sldChg chg="modSp add mod modNotes">
        <pc:chgData name="Kiana Freeman" userId="a34785d6-5585-47d4-ad66-5f6fa511e0db" providerId="ADAL" clId="{E4E3A43D-1927-452B-9E56-BE46FC4C58AA}" dt="2024-06-24T17:54:17.557" v="2136"/>
        <pc:sldMkLst>
          <pc:docMk/>
          <pc:sldMk cId="0" sldId="268"/>
        </pc:sldMkLst>
        <pc:spChg chg="mod">
          <ac:chgData name="Kiana Freeman" userId="a34785d6-5585-47d4-ad66-5f6fa511e0db" providerId="ADAL" clId="{E4E3A43D-1927-452B-9E56-BE46FC4C58AA}" dt="2024-06-18T18:24:55.615" v="202" actId="1076"/>
          <ac:spMkLst>
            <pc:docMk/>
            <pc:sldMk cId="0" sldId="268"/>
            <ac:spMk id="137" creationId="{00000000-0000-0000-0000-000000000000}"/>
          </ac:spMkLst>
        </pc:spChg>
        <pc:picChg chg="mod">
          <ac:chgData name="Kiana Freeman" userId="a34785d6-5585-47d4-ad66-5f6fa511e0db" providerId="ADAL" clId="{E4E3A43D-1927-452B-9E56-BE46FC4C58AA}" dt="2024-06-18T18:24:53.727" v="201" actId="1076"/>
          <ac:picMkLst>
            <pc:docMk/>
            <pc:sldMk cId="0" sldId="268"/>
            <ac:picMk id="138" creationId="{00000000-0000-0000-0000-000000000000}"/>
          </ac:picMkLst>
        </pc:picChg>
      </pc:sldChg>
      <pc:sldChg chg="delSp modSp add mod modNotes">
        <pc:chgData name="Kiana Freeman" userId="a34785d6-5585-47d4-ad66-5f6fa511e0db" providerId="ADAL" clId="{E4E3A43D-1927-452B-9E56-BE46FC4C58AA}" dt="2024-06-24T17:54:17.557" v="2136"/>
        <pc:sldMkLst>
          <pc:docMk/>
          <pc:sldMk cId="0" sldId="269"/>
        </pc:sldMkLst>
        <pc:spChg chg="mod">
          <ac:chgData name="Kiana Freeman" userId="a34785d6-5585-47d4-ad66-5f6fa511e0db" providerId="ADAL" clId="{E4E3A43D-1927-452B-9E56-BE46FC4C58AA}" dt="2024-06-18T18:25:09.433" v="204" actId="2711"/>
          <ac:spMkLst>
            <pc:docMk/>
            <pc:sldMk cId="0" sldId="269"/>
            <ac:spMk id="144" creationId="{00000000-0000-0000-0000-000000000000}"/>
          </ac:spMkLst>
        </pc:spChg>
        <pc:spChg chg="mod">
          <ac:chgData name="Kiana Freeman" userId="a34785d6-5585-47d4-ad66-5f6fa511e0db" providerId="ADAL" clId="{E4E3A43D-1927-452B-9E56-BE46FC4C58AA}" dt="2024-06-18T18:25:51.112" v="211" actId="14100"/>
          <ac:spMkLst>
            <pc:docMk/>
            <pc:sldMk cId="0" sldId="269"/>
            <ac:spMk id="145" creationId="{00000000-0000-0000-0000-000000000000}"/>
          </ac:spMkLst>
        </pc:spChg>
        <pc:picChg chg="mod">
          <ac:chgData name="Kiana Freeman" userId="a34785d6-5585-47d4-ad66-5f6fa511e0db" providerId="ADAL" clId="{E4E3A43D-1927-452B-9E56-BE46FC4C58AA}" dt="2024-06-18T18:25:54.096" v="212" actId="1076"/>
          <ac:picMkLst>
            <pc:docMk/>
            <pc:sldMk cId="0" sldId="269"/>
            <ac:picMk id="147" creationId="{00000000-0000-0000-0000-000000000000}"/>
          </ac:picMkLst>
        </pc:picChg>
        <pc:picChg chg="mod">
          <ac:chgData name="Kiana Freeman" userId="a34785d6-5585-47d4-ad66-5f6fa511e0db" providerId="ADAL" clId="{E4E3A43D-1927-452B-9E56-BE46FC4C58AA}" dt="2024-06-18T18:25:55.304" v="213" actId="1076"/>
          <ac:picMkLst>
            <pc:docMk/>
            <pc:sldMk cId="0" sldId="269"/>
            <ac:picMk id="148" creationId="{00000000-0000-0000-0000-000000000000}"/>
          </ac:picMkLst>
        </pc:picChg>
        <pc:cxnChg chg="del">
          <ac:chgData name="Kiana Freeman" userId="a34785d6-5585-47d4-ad66-5f6fa511e0db" providerId="ADAL" clId="{E4E3A43D-1927-452B-9E56-BE46FC4C58AA}" dt="2024-06-18T18:26:00.751" v="214" actId="478"/>
          <ac:cxnSpMkLst>
            <pc:docMk/>
            <pc:sldMk cId="0" sldId="269"/>
            <ac:cxnSpMk id="143" creationId="{00000000-0000-0000-0000-000000000000}"/>
          </ac:cxnSpMkLst>
        </pc:cxnChg>
      </pc:sldChg>
      <pc:sldChg chg="modSp add mod modNotes">
        <pc:chgData name="Kiana Freeman" userId="a34785d6-5585-47d4-ad66-5f6fa511e0db" providerId="ADAL" clId="{E4E3A43D-1927-452B-9E56-BE46FC4C58AA}" dt="2024-06-24T17:54:17.557" v="2136"/>
        <pc:sldMkLst>
          <pc:docMk/>
          <pc:sldMk cId="0" sldId="270"/>
        </pc:sldMkLst>
        <pc:spChg chg="mod">
          <ac:chgData name="Kiana Freeman" userId="a34785d6-5585-47d4-ad66-5f6fa511e0db" providerId="ADAL" clId="{E4E3A43D-1927-452B-9E56-BE46FC4C58AA}" dt="2024-06-18T18:26:05.824" v="215" actId="1076"/>
          <ac:spMkLst>
            <pc:docMk/>
            <pc:sldMk cId="0" sldId="270"/>
            <ac:spMk id="153" creationId="{00000000-0000-0000-0000-000000000000}"/>
          </ac:spMkLst>
        </pc:spChg>
        <pc:picChg chg="mod">
          <ac:chgData name="Kiana Freeman" userId="a34785d6-5585-47d4-ad66-5f6fa511e0db" providerId="ADAL" clId="{E4E3A43D-1927-452B-9E56-BE46FC4C58AA}" dt="2024-06-18T18:26:10.785" v="218" actId="1076"/>
          <ac:picMkLst>
            <pc:docMk/>
            <pc:sldMk cId="0" sldId="270"/>
            <ac:picMk id="154" creationId="{00000000-0000-0000-0000-000000000000}"/>
          </ac:picMkLst>
        </pc:picChg>
      </pc:sldChg>
      <pc:sldChg chg="addSp delSp modSp mod">
        <pc:chgData name="Kiana Freeman" userId="a34785d6-5585-47d4-ad66-5f6fa511e0db" providerId="ADAL" clId="{E4E3A43D-1927-452B-9E56-BE46FC4C58AA}" dt="2024-06-18T20:17:44.168" v="2018" actId="403"/>
        <pc:sldMkLst>
          <pc:docMk/>
          <pc:sldMk cId="177673165" sldId="325"/>
        </pc:sldMkLst>
        <pc:spChg chg="mod">
          <ac:chgData name="Kiana Freeman" userId="a34785d6-5585-47d4-ad66-5f6fa511e0db" providerId="ADAL" clId="{E4E3A43D-1927-452B-9E56-BE46FC4C58AA}" dt="2024-06-18T20:17:44.168" v="2018" actId="403"/>
          <ac:spMkLst>
            <pc:docMk/>
            <pc:sldMk cId="177673165" sldId="325"/>
            <ac:spMk id="3" creationId="{029D524E-DDB4-45C9-BFB1-6EC1622A9425}"/>
          </ac:spMkLst>
        </pc:spChg>
        <pc:spChg chg="del">
          <ac:chgData name="Kiana Freeman" userId="a34785d6-5585-47d4-ad66-5f6fa511e0db" providerId="ADAL" clId="{E4E3A43D-1927-452B-9E56-BE46FC4C58AA}" dt="2024-06-18T18:36:50.248" v="840" actId="478"/>
          <ac:spMkLst>
            <pc:docMk/>
            <pc:sldMk cId="177673165" sldId="325"/>
            <ac:spMk id="4" creationId="{613FE205-05DF-45BB-8E1E-282D80EB627E}"/>
          </ac:spMkLst>
        </pc:spChg>
        <pc:picChg chg="add mod">
          <ac:chgData name="Kiana Freeman" userId="a34785d6-5585-47d4-ad66-5f6fa511e0db" providerId="ADAL" clId="{E4E3A43D-1927-452B-9E56-BE46FC4C58AA}" dt="2024-06-18T18:29:33.373" v="412" actId="1076"/>
          <ac:picMkLst>
            <pc:docMk/>
            <pc:sldMk cId="177673165" sldId="325"/>
            <ac:picMk id="6" creationId="{85C20198-5829-EF5B-4475-321FE0CD1696}"/>
          </ac:picMkLst>
        </pc:picChg>
        <pc:picChg chg="add mod">
          <ac:chgData name="Kiana Freeman" userId="a34785d6-5585-47d4-ad66-5f6fa511e0db" providerId="ADAL" clId="{E4E3A43D-1927-452B-9E56-BE46FC4C58AA}" dt="2024-06-18T18:29:52.118" v="414" actId="1076"/>
          <ac:picMkLst>
            <pc:docMk/>
            <pc:sldMk cId="177673165" sldId="325"/>
            <ac:picMk id="8" creationId="{7FFF32C2-D92B-6ECF-6E88-9C34271E41FF}"/>
          </ac:picMkLst>
        </pc:picChg>
        <pc:picChg chg="add mod">
          <ac:chgData name="Kiana Freeman" userId="a34785d6-5585-47d4-ad66-5f6fa511e0db" providerId="ADAL" clId="{E4E3A43D-1927-452B-9E56-BE46FC4C58AA}" dt="2024-06-18T18:30:19.192" v="418" actId="1076"/>
          <ac:picMkLst>
            <pc:docMk/>
            <pc:sldMk cId="177673165" sldId="325"/>
            <ac:picMk id="10" creationId="{CD1B9D62-C4A5-E58B-0144-749956D06B87}"/>
          </ac:picMkLst>
        </pc:picChg>
        <pc:picChg chg="add mod ord">
          <ac:chgData name="Kiana Freeman" userId="a34785d6-5585-47d4-ad66-5f6fa511e0db" providerId="ADAL" clId="{E4E3A43D-1927-452B-9E56-BE46FC4C58AA}" dt="2024-06-18T18:31:34.017" v="431" actId="1076"/>
          <ac:picMkLst>
            <pc:docMk/>
            <pc:sldMk cId="177673165" sldId="325"/>
            <ac:picMk id="12" creationId="{EB68627D-B4C3-7CC0-15F0-86143A0E27B8}"/>
          </ac:picMkLst>
        </pc:picChg>
        <pc:picChg chg="add mod modCrop">
          <ac:chgData name="Kiana Freeman" userId="a34785d6-5585-47d4-ad66-5f6fa511e0db" providerId="ADAL" clId="{E4E3A43D-1927-452B-9E56-BE46FC4C58AA}" dt="2024-06-18T18:31:35.952" v="432" actId="1076"/>
          <ac:picMkLst>
            <pc:docMk/>
            <pc:sldMk cId="177673165" sldId="325"/>
            <ac:picMk id="14" creationId="{E0F8DA26-F240-68D8-1137-05003C0F952C}"/>
          </ac:picMkLst>
        </pc:picChg>
        <pc:picChg chg="add mod modCrop">
          <ac:chgData name="Kiana Freeman" userId="a34785d6-5585-47d4-ad66-5f6fa511e0db" providerId="ADAL" clId="{E4E3A43D-1927-452B-9E56-BE46FC4C58AA}" dt="2024-06-18T18:34:26.425" v="438" actId="1076"/>
          <ac:picMkLst>
            <pc:docMk/>
            <pc:sldMk cId="177673165" sldId="325"/>
            <ac:picMk id="16" creationId="{3FB29641-7117-4385-0B08-9BDCAF5A1C65}"/>
          </ac:picMkLst>
        </pc:picChg>
        <pc:picChg chg="add mod">
          <ac:chgData name="Kiana Freeman" userId="a34785d6-5585-47d4-ad66-5f6fa511e0db" providerId="ADAL" clId="{E4E3A43D-1927-452B-9E56-BE46FC4C58AA}" dt="2024-06-18T18:34:59.377" v="442" actId="1076"/>
          <ac:picMkLst>
            <pc:docMk/>
            <pc:sldMk cId="177673165" sldId="325"/>
            <ac:picMk id="18" creationId="{EACC0D6E-0D96-514C-F9FC-9788A3582859}"/>
          </ac:picMkLst>
        </pc:picChg>
      </pc:sldChg>
      <pc:sldChg chg="addSp modSp mod setBg modNotesTx">
        <pc:chgData name="Kiana Freeman" userId="a34785d6-5585-47d4-ad66-5f6fa511e0db" providerId="ADAL" clId="{E4E3A43D-1927-452B-9E56-BE46FC4C58AA}" dt="2024-06-18T19:27:15.748" v="1762" actId="20577"/>
        <pc:sldMkLst>
          <pc:docMk/>
          <pc:sldMk cId="3772614664" sldId="328"/>
        </pc:sldMkLst>
        <pc:spChg chg="mod">
          <ac:chgData name="Kiana Freeman" userId="a34785d6-5585-47d4-ad66-5f6fa511e0db" providerId="ADAL" clId="{E4E3A43D-1927-452B-9E56-BE46FC4C58AA}" dt="2024-06-18T18:44:45.696" v="848" actId="26606"/>
          <ac:spMkLst>
            <pc:docMk/>
            <pc:sldMk cId="3772614664" sldId="328"/>
            <ac:spMk id="2" creationId="{8499C3B0-07BE-D4BB-19CF-88471AFC32FA}"/>
          </ac:spMkLst>
        </pc:spChg>
        <pc:spChg chg="mod ord">
          <ac:chgData name="Kiana Freeman" userId="a34785d6-5585-47d4-ad66-5f6fa511e0db" providerId="ADAL" clId="{E4E3A43D-1927-452B-9E56-BE46FC4C58AA}" dt="2024-06-18T18:44:55.310" v="849" actId="207"/>
          <ac:spMkLst>
            <pc:docMk/>
            <pc:sldMk cId="3772614664" sldId="328"/>
            <ac:spMk id="3" creationId="{CE47C519-0522-9B92-128B-F1BFFD573F93}"/>
          </ac:spMkLst>
        </pc:spChg>
        <pc:spChg chg="add">
          <ac:chgData name="Kiana Freeman" userId="a34785d6-5585-47d4-ad66-5f6fa511e0db" providerId="ADAL" clId="{E4E3A43D-1927-452B-9E56-BE46FC4C58AA}" dt="2024-06-18T18:44:45.696" v="848" actId="26606"/>
          <ac:spMkLst>
            <pc:docMk/>
            <pc:sldMk cId="3772614664" sldId="328"/>
            <ac:spMk id="2055" creationId="{2C61293E-6EBE-43EF-A52C-9BEBFD7679D4}"/>
          </ac:spMkLst>
        </pc:spChg>
        <pc:spChg chg="add">
          <ac:chgData name="Kiana Freeman" userId="a34785d6-5585-47d4-ad66-5f6fa511e0db" providerId="ADAL" clId="{E4E3A43D-1927-452B-9E56-BE46FC4C58AA}" dt="2024-06-18T18:44:45.696" v="848" actId="26606"/>
          <ac:spMkLst>
            <pc:docMk/>
            <pc:sldMk cId="3772614664" sldId="328"/>
            <ac:spMk id="2057" creationId="{21540236-BFD5-4A9D-8840-4703E7F76825}"/>
          </ac:spMkLst>
        </pc:spChg>
        <pc:picChg chg="add mod">
          <ac:chgData name="Kiana Freeman" userId="a34785d6-5585-47d4-ad66-5f6fa511e0db" providerId="ADAL" clId="{E4E3A43D-1927-452B-9E56-BE46FC4C58AA}" dt="2024-06-18T18:44:45.696" v="848" actId="26606"/>
          <ac:picMkLst>
            <pc:docMk/>
            <pc:sldMk cId="3772614664" sldId="328"/>
            <ac:picMk id="2050" creationId="{C6829ADB-5ACB-7DE3-05CA-42746D85450B}"/>
          </ac:picMkLst>
        </pc:picChg>
      </pc:sldChg>
      <pc:sldChg chg="modSp mod">
        <pc:chgData name="Kiana Freeman" userId="a34785d6-5585-47d4-ad66-5f6fa511e0db" providerId="ADAL" clId="{E4E3A43D-1927-452B-9E56-BE46FC4C58AA}" dt="2024-06-24T17:32:53.623" v="2135" actId="20577"/>
        <pc:sldMkLst>
          <pc:docMk/>
          <pc:sldMk cId="512128440" sldId="332"/>
        </pc:sldMkLst>
        <pc:spChg chg="mod">
          <ac:chgData name="Kiana Freeman" userId="a34785d6-5585-47d4-ad66-5f6fa511e0db" providerId="ADAL" clId="{E4E3A43D-1927-452B-9E56-BE46FC4C58AA}" dt="2024-06-18T20:06:32.888" v="1868" actId="2711"/>
          <ac:spMkLst>
            <pc:docMk/>
            <pc:sldMk cId="512128440" sldId="332"/>
            <ac:spMk id="3" creationId="{E3199DE1-C62D-261E-FCD0-5DEF04E95780}"/>
          </ac:spMkLst>
        </pc:spChg>
        <pc:spChg chg="mod">
          <ac:chgData name="Kiana Freeman" userId="a34785d6-5585-47d4-ad66-5f6fa511e0db" providerId="ADAL" clId="{E4E3A43D-1927-452B-9E56-BE46FC4C58AA}" dt="2024-06-24T17:32:53.623" v="2135" actId="20577"/>
          <ac:spMkLst>
            <pc:docMk/>
            <pc:sldMk cId="512128440" sldId="332"/>
            <ac:spMk id="4" creationId="{A80A6B14-2A38-CB8F-E450-DB8D5654451E}"/>
          </ac:spMkLst>
        </pc:spChg>
        <pc:spChg chg="mod">
          <ac:chgData name="Kiana Freeman" userId="a34785d6-5585-47d4-ad66-5f6fa511e0db" providerId="ADAL" clId="{E4E3A43D-1927-452B-9E56-BE46FC4C58AA}" dt="2024-06-18T20:06:38.951" v="1871" actId="2711"/>
          <ac:spMkLst>
            <pc:docMk/>
            <pc:sldMk cId="512128440" sldId="332"/>
            <ac:spMk id="5" creationId="{1CC0AEFD-4E59-A9A9-665B-9D79ABAC25B9}"/>
          </ac:spMkLst>
        </pc:spChg>
        <pc:spChg chg="mod">
          <ac:chgData name="Kiana Freeman" userId="a34785d6-5585-47d4-ad66-5f6fa511e0db" providerId="ADAL" clId="{E4E3A43D-1927-452B-9E56-BE46FC4C58AA}" dt="2024-06-24T17:32:51.160" v="2134"/>
          <ac:spMkLst>
            <pc:docMk/>
            <pc:sldMk cId="512128440" sldId="332"/>
            <ac:spMk id="6" creationId="{6BCE2C31-F0C7-CE58-CA83-72055BF07177}"/>
          </ac:spMkLst>
        </pc:spChg>
      </pc:sldChg>
      <pc:sldChg chg="addSp modSp mod">
        <pc:chgData name="Kiana Freeman" userId="a34785d6-5585-47d4-ad66-5f6fa511e0db" providerId="ADAL" clId="{E4E3A43D-1927-452B-9E56-BE46FC4C58AA}" dt="2024-06-18T20:07:18.308" v="1879" actId="1076"/>
        <pc:sldMkLst>
          <pc:docMk/>
          <pc:sldMk cId="4183128769" sldId="333"/>
        </pc:sldMkLst>
        <pc:spChg chg="mod">
          <ac:chgData name="Kiana Freeman" userId="a34785d6-5585-47d4-ad66-5f6fa511e0db" providerId="ADAL" clId="{E4E3A43D-1927-452B-9E56-BE46FC4C58AA}" dt="2024-06-18T20:07:18.308" v="1879" actId="1076"/>
          <ac:spMkLst>
            <pc:docMk/>
            <pc:sldMk cId="4183128769" sldId="333"/>
            <ac:spMk id="2" creationId="{90DFE52C-42A2-46E1-48C1-6B844BF4C14F}"/>
          </ac:spMkLst>
        </pc:spChg>
        <pc:picChg chg="add mod">
          <ac:chgData name="Kiana Freeman" userId="a34785d6-5585-47d4-ad66-5f6fa511e0db" providerId="ADAL" clId="{E4E3A43D-1927-452B-9E56-BE46FC4C58AA}" dt="2024-06-18T20:07:15.973" v="1878" actId="1076"/>
          <ac:picMkLst>
            <pc:docMk/>
            <pc:sldMk cId="4183128769" sldId="333"/>
            <ac:picMk id="6146" creationId="{C7A35229-9B81-6705-305D-91206055DBF0}"/>
          </ac:picMkLst>
        </pc:picChg>
      </pc:sldChg>
      <pc:sldChg chg="addSp delSp modSp mod modNotesTx">
        <pc:chgData name="Kiana Freeman" userId="a34785d6-5585-47d4-ad66-5f6fa511e0db" providerId="ADAL" clId="{E4E3A43D-1927-452B-9E56-BE46FC4C58AA}" dt="2024-06-24T16:52:35.450" v="2119" actId="403"/>
        <pc:sldMkLst>
          <pc:docMk/>
          <pc:sldMk cId="163748121" sldId="342"/>
        </pc:sldMkLst>
        <pc:spChg chg="del mod">
          <ac:chgData name="Kiana Freeman" userId="a34785d6-5585-47d4-ad66-5f6fa511e0db" providerId="ADAL" clId="{E4E3A43D-1927-452B-9E56-BE46FC4C58AA}" dt="2024-06-18T18:51:12.739" v="1363" actId="478"/>
          <ac:spMkLst>
            <pc:docMk/>
            <pc:sldMk cId="163748121" sldId="342"/>
            <ac:spMk id="3" creationId="{E447456C-6AE0-CD84-F46E-50B8B514E17E}"/>
          </ac:spMkLst>
        </pc:spChg>
        <pc:graphicFrameChg chg="add mod modGraphic">
          <ac:chgData name="Kiana Freeman" userId="a34785d6-5585-47d4-ad66-5f6fa511e0db" providerId="ADAL" clId="{E4E3A43D-1927-452B-9E56-BE46FC4C58AA}" dt="2024-06-24T16:52:35.450" v="2119" actId="403"/>
          <ac:graphicFrameMkLst>
            <pc:docMk/>
            <pc:sldMk cId="163748121" sldId="342"/>
            <ac:graphicFrameMk id="4" creationId="{8E182D13-0781-121A-B066-87C1703CA6E9}"/>
          </ac:graphicFrameMkLst>
        </pc:graphicFrameChg>
        <pc:picChg chg="add mod">
          <ac:chgData name="Kiana Freeman" userId="a34785d6-5585-47d4-ad66-5f6fa511e0db" providerId="ADAL" clId="{E4E3A43D-1927-452B-9E56-BE46FC4C58AA}" dt="2024-06-18T20:17:24.252" v="2012" actId="207"/>
          <ac:picMkLst>
            <pc:docMk/>
            <pc:sldMk cId="163748121" sldId="342"/>
            <ac:picMk id="6" creationId="{572BB8C4-346A-56BE-76A5-F718EC919B57}"/>
          </ac:picMkLst>
        </pc:picChg>
        <pc:picChg chg="add mod">
          <ac:chgData name="Kiana Freeman" userId="a34785d6-5585-47d4-ad66-5f6fa511e0db" providerId="ADAL" clId="{E4E3A43D-1927-452B-9E56-BE46FC4C58AA}" dt="2024-06-18T20:17:27.619" v="2013" actId="207"/>
          <ac:picMkLst>
            <pc:docMk/>
            <pc:sldMk cId="163748121" sldId="342"/>
            <ac:picMk id="7" creationId="{B69A2A02-EB81-E959-EA7A-74CE8DD8384A}"/>
          </ac:picMkLst>
        </pc:picChg>
      </pc:sldChg>
      <pc:sldChg chg="addSp delSp modSp mod modNotesTx">
        <pc:chgData name="Kiana Freeman" userId="a34785d6-5585-47d4-ad66-5f6fa511e0db" providerId="ADAL" clId="{E4E3A43D-1927-452B-9E56-BE46FC4C58AA}" dt="2024-06-18T20:20:02.481" v="2036" actId="14100"/>
        <pc:sldMkLst>
          <pc:docMk/>
          <pc:sldMk cId="295292349" sldId="345"/>
        </pc:sldMkLst>
        <pc:spChg chg="add del">
          <ac:chgData name="Kiana Freeman" userId="a34785d6-5585-47d4-ad66-5f6fa511e0db" providerId="ADAL" clId="{E4E3A43D-1927-452B-9E56-BE46FC4C58AA}" dt="2024-06-18T20:19:45.440" v="2030" actId="478"/>
          <ac:spMkLst>
            <pc:docMk/>
            <pc:sldMk cId="295292349" sldId="345"/>
            <ac:spMk id="4" creationId="{D2E0507C-2214-6C82-FA5E-21DB01D8C305}"/>
          </ac:spMkLst>
        </pc:spChg>
        <pc:spChg chg="mod">
          <ac:chgData name="Kiana Freeman" userId="a34785d6-5585-47d4-ad66-5f6fa511e0db" providerId="ADAL" clId="{E4E3A43D-1927-452B-9E56-BE46FC4C58AA}" dt="2024-06-18T20:08:49.081" v="1947" actId="403"/>
          <ac:spMkLst>
            <pc:docMk/>
            <pc:sldMk cId="295292349" sldId="345"/>
            <ac:spMk id="5" creationId="{927282FE-5C8B-F1E3-C5D3-F367C9E4DB28}"/>
          </ac:spMkLst>
        </pc:spChg>
        <pc:spChg chg="del mod">
          <ac:chgData name="Kiana Freeman" userId="a34785d6-5585-47d4-ad66-5f6fa511e0db" providerId="ADAL" clId="{E4E3A43D-1927-452B-9E56-BE46FC4C58AA}" dt="2024-06-18T20:18:17.578" v="2021" actId="478"/>
          <ac:spMkLst>
            <pc:docMk/>
            <pc:sldMk cId="295292349" sldId="345"/>
            <ac:spMk id="6" creationId="{024ED55B-44CF-0EE6-F5DE-2580DBDE8D17}"/>
          </ac:spMkLst>
        </pc:spChg>
        <pc:spChg chg="add del">
          <ac:chgData name="Kiana Freeman" userId="a34785d6-5585-47d4-ad66-5f6fa511e0db" providerId="ADAL" clId="{E4E3A43D-1927-452B-9E56-BE46FC4C58AA}" dt="2024-06-18T20:19:49.184" v="2032" actId="478"/>
          <ac:spMkLst>
            <pc:docMk/>
            <pc:sldMk cId="295292349" sldId="345"/>
            <ac:spMk id="7" creationId="{288FF59B-2F48-8FA8-C303-95638CFAC4F2}"/>
          </ac:spMkLst>
        </pc:spChg>
        <pc:spChg chg="mod">
          <ac:chgData name="Kiana Freeman" userId="a34785d6-5585-47d4-ad66-5f6fa511e0db" providerId="ADAL" clId="{E4E3A43D-1927-452B-9E56-BE46FC4C58AA}" dt="2024-06-18T18:50:54.923" v="1359" actId="1076"/>
          <ac:spMkLst>
            <pc:docMk/>
            <pc:sldMk cId="295292349" sldId="345"/>
            <ac:spMk id="15" creationId="{8FD16C30-635B-BB10-6268-B1E6925D677B}"/>
          </ac:spMkLst>
        </pc:spChg>
        <pc:spChg chg="del mod">
          <ac:chgData name="Kiana Freeman" userId="a34785d6-5585-47d4-ad66-5f6fa511e0db" providerId="ADAL" clId="{E4E3A43D-1927-452B-9E56-BE46FC4C58AA}" dt="2024-06-18T20:18:16.516" v="2020" actId="478"/>
          <ac:spMkLst>
            <pc:docMk/>
            <pc:sldMk cId="295292349" sldId="345"/>
            <ac:spMk id="16" creationId="{5189A1C5-4283-3EB3-5D1C-94B7E4A70F21}"/>
          </ac:spMkLst>
        </pc:spChg>
        <pc:picChg chg="add mod">
          <ac:chgData name="Kiana Freeman" userId="a34785d6-5585-47d4-ad66-5f6fa511e0db" providerId="ADAL" clId="{E4E3A43D-1927-452B-9E56-BE46FC4C58AA}" dt="2024-06-18T20:18:25.277" v="2023" actId="1076"/>
          <ac:picMkLst>
            <pc:docMk/>
            <pc:sldMk cId="295292349" sldId="345"/>
            <ac:picMk id="3" creationId="{F4BC4E2A-18D1-8E5B-DE04-EB6ABE2C0E15}"/>
          </ac:picMkLst>
        </pc:picChg>
        <pc:picChg chg="add mod">
          <ac:chgData name="Kiana Freeman" userId="a34785d6-5585-47d4-ad66-5f6fa511e0db" providerId="ADAL" clId="{E4E3A43D-1927-452B-9E56-BE46FC4C58AA}" dt="2024-06-18T20:20:02.481" v="2036" actId="14100"/>
          <ac:picMkLst>
            <pc:docMk/>
            <pc:sldMk cId="295292349" sldId="345"/>
            <ac:picMk id="7170" creationId="{4C6E9755-B5BD-E341-0055-DDB713567004}"/>
          </ac:picMkLst>
        </pc:picChg>
        <pc:picChg chg="add mod">
          <ac:chgData name="Kiana Freeman" userId="a34785d6-5585-47d4-ad66-5f6fa511e0db" providerId="ADAL" clId="{E4E3A43D-1927-452B-9E56-BE46FC4C58AA}" dt="2024-06-18T20:19:57.729" v="2035" actId="1076"/>
          <ac:picMkLst>
            <pc:docMk/>
            <pc:sldMk cId="295292349" sldId="345"/>
            <ac:picMk id="7176" creationId="{CE025ABE-D03B-46F3-755F-044202F73487}"/>
          </ac:picMkLst>
        </pc:picChg>
      </pc:sldChg>
      <pc:sldChg chg="modSp mod modNotesTx">
        <pc:chgData name="Kiana Freeman" userId="a34785d6-5585-47d4-ad66-5f6fa511e0db" providerId="ADAL" clId="{E4E3A43D-1927-452B-9E56-BE46FC4C58AA}" dt="2024-06-24T17:07:56.312" v="2120" actId="2085"/>
        <pc:sldMkLst>
          <pc:docMk/>
          <pc:sldMk cId="282511387" sldId="347"/>
        </pc:sldMkLst>
        <pc:graphicFrameChg chg="mod modGraphic">
          <ac:chgData name="Kiana Freeman" userId="a34785d6-5585-47d4-ad66-5f6fa511e0db" providerId="ADAL" clId="{E4E3A43D-1927-452B-9E56-BE46FC4C58AA}" dt="2024-06-24T17:07:56.312" v="2120" actId="2085"/>
          <ac:graphicFrameMkLst>
            <pc:docMk/>
            <pc:sldMk cId="282511387" sldId="347"/>
            <ac:graphicFrameMk id="7" creationId="{0999CAB9-08E9-59F4-1638-D07905218773}"/>
          </ac:graphicFrameMkLst>
        </pc:graphicFrameChg>
      </pc:sldChg>
      <pc:sldChg chg="addSp delSp modSp mod setBg">
        <pc:chgData name="Kiana Freeman" userId="a34785d6-5585-47d4-ad66-5f6fa511e0db" providerId="ADAL" clId="{E4E3A43D-1927-452B-9E56-BE46FC4C58AA}" dt="2024-06-18T18:36:58.473" v="842" actId="478"/>
        <pc:sldMkLst>
          <pc:docMk/>
          <pc:sldMk cId="2913308865" sldId="348"/>
        </pc:sldMkLst>
        <pc:spChg chg="mod">
          <ac:chgData name="Kiana Freeman" userId="a34785d6-5585-47d4-ad66-5f6fa511e0db" providerId="ADAL" clId="{E4E3A43D-1927-452B-9E56-BE46FC4C58AA}" dt="2024-06-18T18:20:16.261" v="118" actId="26606"/>
          <ac:spMkLst>
            <pc:docMk/>
            <pc:sldMk cId="2913308865" sldId="348"/>
            <ac:spMk id="2" creationId="{8B4A31CA-7896-FFC2-1F90-AF812B9E1BC0}"/>
          </ac:spMkLst>
        </pc:spChg>
        <pc:spChg chg="mod ord">
          <ac:chgData name="Kiana Freeman" userId="a34785d6-5585-47d4-ad66-5f6fa511e0db" providerId="ADAL" clId="{E4E3A43D-1927-452B-9E56-BE46FC4C58AA}" dt="2024-06-18T18:22:16.939" v="177" actId="113"/>
          <ac:spMkLst>
            <pc:docMk/>
            <pc:sldMk cId="2913308865" sldId="348"/>
            <ac:spMk id="3" creationId="{80929B8E-40C7-EBD2-7134-2D56F3924FD9}"/>
          </ac:spMkLst>
        </pc:spChg>
        <pc:spChg chg="add del mod ord">
          <ac:chgData name="Kiana Freeman" userId="a34785d6-5585-47d4-ad66-5f6fa511e0db" providerId="ADAL" clId="{E4E3A43D-1927-452B-9E56-BE46FC4C58AA}" dt="2024-06-18T18:36:58.473" v="842" actId="478"/>
          <ac:spMkLst>
            <pc:docMk/>
            <pc:sldMk cId="2913308865" sldId="348"/>
            <ac:spMk id="4" creationId="{2F1330FD-037F-E422-C629-47F35B6F859F}"/>
          </ac:spMkLst>
        </pc:spChg>
        <pc:spChg chg="add del">
          <ac:chgData name="Kiana Freeman" userId="a34785d6-5585-47d4-ad66-5f6fa511e0db" providerId="ADAL" clId="{E4E3A43D-1927-452B-9E56-BE46FC4C58AA}" dt="2024-06-18T18:20:16.261" v="118" actId="26606"/>
          <ac:spMkLst>
            <pc:docMk/>
            <pc:sldMk cId="2913308865" sldId="348"/>
            <ac:spMk id="1033" creationId="{3C2FC81D-C43B-D6D3-660A-B463918C2AB1}"/>
          </ac:spMkLst>
        </pc:spChg>
        <pc:grpChg chg="add del">
          <ac:chgData name="Kiana Freeman" userId="a34785d6-5585-47d4-ad66-5f6fa511e0db" providerId="ADAL" clId="{E4E3A43D-1927-452B-9E56-BE46FC4C58AA}" dt="2024-06-18T18:20:16.261" v="118" actId="26606"/>
          <ac:grpSpMkLst>
            <pc:docMk/>
            <pc:sldMk cId="2913308865" sldId="348"/>
            <ac:grpSpMk id="1035" creationId="{BDDB3F1B-9976-8542-B149-C66F2061F229}"/>
          </ac:grpSpMkLst>
        </pc:grpChg>
        <pc:grpChg chg="add del">
          <ac:chgData name="Kiana Freeman" userId="a34785d6-5585-47d4-ad66-5f6fa511e0db" providerId="ADAL" clId="{E4E3A43D-1927-452B-9E56-BE46FC4C58AA}" dt="2024-06-18T18:20:15.463" v="116" actId="26606"/>
          <ac:grpSpMkLst>
            <pc:docMk/>
            <pc:sldMk cId="2913308865" sldId="348"/>
            <ac:grpSpMk id="1042" creationId="{933C9C1E-3F58-87FF-6CA1-B20B599074EB}"/>
          </ac:grpSpMkLst>
        </pc:grpChg>
        <pc:picChg chg="add mod ord">
          <ac:chgData name="Kiana Freeman" userId="a34785d6-5585-47d4-ad66-5f6fa511e0db" providerId="ADAL" clId="{E4E3A43D-1927-452B-9E56-BE46FC4C58AA}" dt="2024-06-18T18:20:48.080" v="132" actId="1076"/>
          <ac:picMkLst>
            <pc:docMk/>
            <pc:sldMk cId="2913308865" sldId="348"/>
            <ac:picMk id="1026" creationId="{3CC83022-CC65-2840-AE17-30DDD7733005}"/>
          </ac:picMkLst>
        </pc:picChg>
        <pc:picChg chg="add mod">
          <ac:chgData name="Kiana Freeman" userId="a34785d6-5585-47d4-ad66-5f6fa511e0db" providerId="ADAL" clId="{E4E3A43D-1927-452B-9E56-BE46FC4C58AA}" dt="2024-06-18T18:20:46.409" v="131" actId="1076"/>
          <ac:picMkLst>
            <pc:docMk/>
            <pc:sldMk cId="2913308865" sldId="348"/>
            <ac:picMk id="1028" creationId="{3D3DB15A-2E85-8E3F-A756-3703F803307E}"/>
          </ac:picMkLst>
        </pc:picChg>
      </pc:sldChg>
      <pc:sldChg chg="addSp delSp modSp mod setBg modNotesTx">
        <pc:chgData name="Kiana Freeman" userId="a34785d6-5585-47d4-ad66-5f6fa511e0db" providerId="ADAL" clId="{E4E3A43D-1927-452B-9E56-BE46FC4C58AA}" dt="2024-06-24T16:52:21.842" v="2117" actId="1036"/>
        <pc:sldMkLst>
          <pc:docMk/>
          <pc:sldMk cId="2570261450" sldId="349"/>
        </pc:sldMkLst>
        <pc:spChg chg="mod">
          <ac:chgData name="Kiana Freeman" userId="a34785d6-5585-47d4-ad66-5f6fa511e0db" providerId="ADAL" clId="{E4E3A43D-1927-452B-9E56-BE46FC4C58AA}" dt="2024-06-18T20:04:39.516" v="1805" actId="14100"/>
          <ac:spMkLst>
            <pc:docMk/>
            <pc:sldMk cId="2570261450" sldId="349"/>
            <ac:spMk id="2" creationId="{A3DCABA2-5D0F-3367-BA9C-477E7227517B}"/>
          </ac:spMkLst>
        </pc:spChg>
        <pc:spChg chg="del mod">
          <ac:chgData name="Kiana Freeman" userId="a34785d6-5585-47d4-ad66-5f6fa511e0db" providerId="ADAL" clId="{E4E3A43D-1927-452B-9E56-BE46FC4C58AA}" dt="2024-06-18T20:03:32.491" v="1773" actId="478"/>
          <ac:spMkLst>
            <pc:docMk/>
            <pc:sldMk cId="2570261450" sldId="349"/>
            <ac:spMk id="3" creationId="{E447456C-6AE0-CD84-F46E-50B8B514E17E}"/>
          </ac:spMkLst>
        </pc:spChg>
        <pc:spChg chg="add del">
          <ac:chgData name="Kiana Freeman" userId="a34785d6-5585-47d4-ad66-5f6fa511e0db" providerId="ADAL" clId="{E4E3A43D-1927-452B-9E56-BE46FC4C58AA}" dt="2024-06-24T16:51:44.202" v="2085" actId="478"/>
          <ac:spMkLst>
            <pc:docMk/>
            <pc:sldMk cId="2570261450" sldId="349"/>
            <ac:spMk id="4" creationId="{EDF486FC-C4DA-BC42-7A4F-86E06F67D81A}"/>
          </ac:spMkLst>
        </pc:spChg>
        <pc:spChg chg="add">
          <ac:chgData name="Kiana Freeman" userId="a34785d6-5585-47d4-ad66-5f6fa511e0db" providerId="ADAL" clId="{E4E3A43D-1927-452B-9E56-BE46FC4C58AA}" dt="2024-06-18T20:04:28.148" v="1799" actId="26606"/>
          <ac:spMkLst>
            <pc:docMk/>
            <pc:sldMk cId="2570261450" sldId="349"/>
            <ac:spMk id="4103" creationId="{BA79A7CF-01AF-4178-9369-94E0C90EB046}"/>
          </ac:spMkLst>
        </pc:spChg>
        <pc:spChg chg="add">
          <ac:chgData name="Kiana Freeman" userId="a34785d6-5585-47d4-ad66-5f6fa511e0db" providerId="ADAL" clId="{E4E3A43D-1927-452B-9E56-BE46FC4C58AA}" dt="2024-06-18T20:04:28.148" v="1799" actId="26606"/>
          <ac:spMkLst>
            <pc:docMk/>
            <pc:sldMk cId="2570261450" sldId="349"/>
            <ac:spMk id="4105" creationId="{99413ED5-9ED4-4772-BCE4-2BCAE6B12E35}"/>
          </ac:spMkLst>
        </pc:spChg>
        <pc:spChg chg="add">
          <ac:chgData name="Kiana Freeman" userId="a34785d6-5585-47d4-ad66-5f6fa511e0db" providerId="ADAL" clId="{E4E3A43D-1927-452B-9E56-BE46FC4C58AA}" dt="2024-06-18T20:04:28.148" v="1799" actId="26606"/>
          <ac:spMkLst>
            <pc:docMk/>
            <pc:sldMk cId="2570261450" sldId="349"/>
            <ac:spMk id="4107" creationId="{04357C93-F0CB-4A1C-8F77-4E9063789819}"/>
          </ac:spMkLst>
        </pc:spChg>
        <pc:spChg chg="add">
          <ac:chgData name="Kiana Freeman" userId="a34785d6-5585-47d4-ad66-5f6fa511e0db" providerId="ADAL" clId="{E4E3A43D-1927-452B-9E56-BE46FC4C58AA}" dt="2024-06-18T20:04:28.148" v="1799" actId="26606"/>
          <ac:spMkLst>
            <pc:docMk/>
            <pc:sldMk cId="2570261450" sldId="349"/>
            <ac:spMk id="4109" creationId="{90F533E9-6690-41A8-A372-4C6C622D028D}"/>
          </ac:spMkLst>
        </pc:spChg>
        <pc:picChg chg="add mod">
          <ac:chgData name="Kiana Freeman" userId="a34785d6-5585-47d4-ad66-5f6fa511e0db" providerId="ADAL" clId="{E4E3A43D-1927-452B-9E56-BE46FC4C58AA}" dt="2024-06-24T16:52:21.842" v="2117" actId="1036"/>
          <ac:picMkLst>
            <pc:docMk/>
            <pc:sldMk cId="2570261450" sldId="349"/>
            <ac:picMk id="6" creationId="{2724490C-FA51-7926-8018-22A9697170F7}"/>
          </ac:picMkLst>
        </pc:picChg>
        <pc:picChg chg="add mod">
          <ac:chgData name="Kiana Freeman" userId="a34785d6-5585-47d4-ad66-5f6fa511e0db" providerId="ADAL" clId="{E4E3A43D-1927-452B-9E56-BE46FC4C58AA}" dt="2024-06-24T16:52:21.842" v="2117" actId="1036"/>
          <ac:picMkLst>
            <pc:docMk/>
            <pc:sldMk cId="2570261450" sldId="349"/>
            <ac:picMk id="4098" creationId="{B2EF82B2-7E5B-849D-2600-D3F0B12C587F}"/>
          </ac:picMkLst>
        </pc:picChg>
      </pc:sldChg>
      <pc:sldChg chg="addSp delSp modSp mod setBg modNotesTx">
        <pc:chgData name="Kiana Freeman" userId="a34785d6-5585-47d4-ad66-5f6fa511e0db" providerId="ADAL" clId="{E4E3A43D-1927-452B-9E56-BE46FC4C58AA}" dt="2024-06-18T20:03:40.450" v="1776" actId="207"/>
        <pc:sldMkLst>
          <pc:docMk/>
          <pc:sldMk cId="158942904" sldId="350"/>
        </pc:sldMkLst>
        <pc:spChg chg="mod">
          <ac:chgData name="Kiana Freeman" userId="a34785d6-5585-47d4-ad66-5f6fa511e0db" providerId="ADAL" clId="{E4E3A43D-1927-452B-9E56-BE46FC4C58AA}" dt="2024-06-18T20:03:40.450" v="1776" actId="207"/>
          <ac:spMkLst>
            <pc:docMk/>
            <pc:sldMk cId="158942904" sldId="350"/>
            <ac:spMk id="2" creationId="{A3DCABA2-5D0F-3367-BA9C-477E7227517B}"/>
          </ac:spMkLst>
        </pc:spChg>
        <pc:spChg chg="del">
          <ac:chgData name="Kiana Freeman" userId="a34785d6-5585-47d4-ad66-5f6fa511e0db" providerId="ADAL" clId="{E4E3A43D-1927-452B-9E56-BE46FC4C58AA}" dt="2024-06-18T19:27:05.780" v="1758" actId="478"/>
          <ac:spMkLst>
            <pc:docMk/>
            <pc:sldMk cId="158942904" sldId="350"/>
            <ac:spMk id="3" creationId="{E447456C-6AE0-CD84-F46E-50B8B514E17E}"/>
          </ac:spMkLst>
        </pc:spChg>
        <pc:spChg chg="add">
          <ac:chgData name="Kiana Freeman" userId="a34785d6-5585-47d4-ad66-5f6fa511e0db" providerId="ADAL" clId="{E4E3A43D-1927-452B-9E56-BE46FC4C58AA}" dt="2024-06-18T19:28:38.662" v="1770" actId="26606"/>
          <ac:spMkLst>
            <pc:docMk/>
            <pc:sldMk cId="158942904" sldId="350"/>
            <ac:spMk id="16" creationId="{3549BBC7-E6B5-4D7F-89D2-62E85522D358}"/>
          </ac:spMkLst>
        </pc:spChg>
        <pc:spChg chg="add">
          <ac:chgData name="Kiana Freeman" userId="a34785d6-5585-47d4-ad66-5f6fa511e0db" providerId="ADAL" clId="{E4E3A43D-1927-452B-9E56-BE46FC4C58AA}" dt="2024-06-18T19:28:38.662" v="1770" actId="26606"/>
          <ac:spMkLst>
            <pc:docMk/>
            <pc:sldMk cId="158942904" sldId="350"/>
            <ac:spMk id="18" creationId="{6A0BE910-1808-4684-867B-1BCC8A46B06A}"/>
          </ac:spMkLst>
        </pc:spChg>
        <pc:picChg chg="add mod ord">
          <ac:chgData name="Kiana Freeman" userId="a34785d6-5585-47d4-ad66-5f6fa511e0db" providerId="ADAL" clId="{E4E3A43D-1927-452B-9E56-BE46FC4C58AA}" dt="2024-06-18T19:28:38.662" v="1770" actId="26606"/>
          <ac:picMkLst>
            <pc:docMk/>
            <pc:sldMk cId="158942904" sldId="350"/>
            <ac:picMk id="5" creationId="{01B204C3-A937-2890-B05A-01B754DA8710}"/>
          </ac:picMkLst>
        </pc:picChg>
        <pc:picChg chg="add mod ord">
          <ac:chgData name="Kiana Freeman" userId="a34785d6-5585-47d4-ad66-5f6fa511e0db" providerId="ADAL" clId="{E4E3A43D-1927-452B-9E56-BE46FC4C58AA}" dt="2024-06-18T19:28:38.662" v="1770" actId="26606"/>
          <ac:picMkLst>
            <pc:docMk/>
            <pc:sldMk cId="158942904" sldId="350"/>
            <ac:picMk id="7" creationId="{51B67C6D-B825-BBE7-C88D-EEF9022A74F8}"/>
          </ac:picMkLst>
        </pc:picChg>
        <pc:picChg chg="add mod">
          <ac:chgData name="Kiana Freeman" userId="a34785d6-5585-47d4-ad66-5f6fa511e0db" providerId="ADAL" clId="{E4E3A43D-1927-452B-9E56-BE46FC4C58AA}" dt="2024-06-18T19:28:38.662" v="1770" actId="26606"/>
          <ac:picMkLst>
            <pc:docMk/>
            <pc:sldMk cId="158942904" sldId="350"/>
            <ac:picMk id="9" creationId="{4EA8636C-99C4-5271-C926-CBFF00229D99}"/>
          </ac:picMkLst>
        </pc:picChg>
        <pc:picChg chg="add mod">
          <ac:chgData name="Kiana Freeman" userId="a34785d6-5585-47d4-ad66-5f6fa511e0db" providerId="ADAL" clId="{E4E3A43D-1927-452B-9E56-BE46FC4C58AA}" dt="2024-06-18T19:28:38.662" v="1770" actId="26606"/>
          <ac:picMkLst>
            <pc:docMk/>
            <pc:sldMk cId="158942904" sldId="350"/>
            <ac:picMk id="11" creationId="{B1D8119F-2EA4-E824-8F23-1C6AC3A8F597}"/>
          </ac:picMkLst>
        </pc:picChg>
      </pc:sldChg>
      <pc:sldChg chg="delSp modSp new mod">
        <pc:chgData name="Kiana Freeman" userId="a34785d6-5585-47d4-ad66-5f6fa511e0db" providerId="ADAL" clId="{E4E3A43D-1927-452B-9E56-BE46FC4C58AA}" dt="2024-06-27T16:48:15.408" v="2180" actId="20577"/>
        <pc:sldMkLst>
          <pc:docMk/>
          <pc:sldMk cId="2804949861" sldId="351"/>
        </pc:sldMkLst>
        <pc:spChg chg="mod">
          <ac:chgData name="Kiana Freeman" userId="a34785d6-5585-47d4-ad66-5f6fa511e0db" providerId="ADAL" clId="{E4E3A43D-1927-452B-9E56-BE46FC4C58AA}" dt="2024-06-18T18:35:15.842" v="480" actId="20577"/>
          <ac:spMkLst>
            <pc:docMk/>
            <pc:sldMk cId="2804949861" sldId="351"/>
            <ac:spMk id="2" creationId="{43D2C2FB-1A42-874F-A3BA-D638FB0F947C}"/>
          </ac:spMkLst>
        </pc:spChg>
        <pc:spChg chg="mod">
          <ac:chgData name="Kiana Freeman" userId="a34785d6-5585-47d4-ad66-5f6fa511e0db" providerId="ADAL" clId="{E4E3A43D-1927-452B-9E56-BE46FC4C58AA}" dt="2024-06-27T16:48:15.408" v="2180" actId="20577"/>
          <ac:spMkLst>
            <pc:docMk/>
            <pc:sldMk cId="2804949861" sldId="351"/>
            <ac:spMk id="3" creationId="{1557893E-8EB0-91E7-5554-85E05923DAD6}"/>
          </ac:spMkLst>
        </pc:spChg>
        <pc:spChg chg="del">
          <ac:chgData name="Kiana Freeman" userId="a34785d6-5585-47d4-ad66-5f6fa511e0db" providerId="ADAL" clId="{E4E3A43D-1927-452B-9E56-BE46FC4C58AA}" dt="2024-06-18T18:36:53.778" v="841" actId="478"/>
          <ac:spMkLst>
            <pc:docMk/>
            <pc:sldMk cId="2804949861" sldId="351"/>
            <ac:spMk id="4" creationId="{6A0C7D43-A684-C07F-13B2-BA83073BB72F}"/>
          </ac:spMkLst>
        </pc:spChg>
      </pc:sldChg>
      <pc:sldChg chg="addSp delSp modSp new mod setBg setClrOvrMap">
        <pc:chgData name="Kiana Freeman" userId="a34785d6-5585-47d4-ad66-5f6fa511e0db" providerId="ADAL" clId="{E4E3A43D-1927-452B-9E56-BE46FC4C58AA}" dt="2024-06-24T17:15:17.522" v="2130" actId="27636"/>
        <pc:sldMkLst>
          <pc:docMk/>
          <pc:sldMk cId="906530189" sldId="352"/>
        </pc:sldMkLst>
        <pc:spChg chg="mod">
          <ac:chgData name="Kiana Freeman" userId="a34785d6-5585-47d4-ad66-5f6fa511e0db" providerId="ADAL" clId="{E4E3A43D-1927-452B-9E56-BE46FC4C58AA}" dt="2024-06-24T17:15:17.522" v="2130" actId="27636"/>
          <ac:spMkLst>
            <pc:docMk/>
            <pc:sldMk cId="906530189" sldId="352"/>
            <ac:spMk id="2" creationId="{78241C8E-8889-DCEF-A311-93437FFB7760}"/>
          </ac:spMkLst>
        </pc:spChg>
        <pc:spChg chg="del">
          <ac:chgData name="Kiana Freeman" userId="a34785d6-5585-47d4-ad66-5f6fa511e0db" providerId="ADAL" clId="{E4E3A43D-1927-452B-9E56-BE46FC4C58AA}" dt="2024-06-18T20:05:07.989" v="1807" actId="478"/>
          <ac:spMkLst>
            <pc:docMk/>
            <pc:sldMk cId="906530189" sldId="352"/>
            <ac:spMk id="3" creationId="{ED5A9A0F-FE2C-E496-AB7B-16EADE59D8B8}"/>
          </ac:spMkLst>
        </pc:spChg>
        <pc:spChg chg="del mod ord">
          <ac:chgData name="Kiana Freeman" userId="a34785d6-5585-47d4-ad66-5f6fa511e0db" providerId="ADAL" clId="{E4E3A43D-1927-452B-9E56-BE46FC4C58AA}" dt="2024-06-18T20:12:59.154" v="1972" actId="478"/>
          <ac:spMkLst>
            <pc:docMk/>
            <pc:sldMk cId="906530189" sldId="352"/>
            <ac:spMk id="4" creationId="{301B7B23-333F-D291-D455-C376707CD048}"/>
          </ac:spMkLst>
        </pc:spChg>
        <pc:spChg chg="add del mod">
          <ac:chgData name="Kiana Freeman" userId="a34785d6-5585-47d4-ad66-5f6fa511e0db" providerId="ADAL" clId="{E4E3A43D-1927-452B-9E56-BE46FC4C58AA}" dt="2024-06-18T20:05:23.652" v="1821" actId="478"/>
          <ac:spMkLst>
            <pc:docMk/>
            <pc:sldMk cId="906530189" sldId="352"/>
            <ac:spMk id="6" creationId="{C6638EB0-5E3C-2343-B6FE-FE0792708888}"/>
          </ac:spMkLst>
        </pc:spChg>
        <pc:spChg chg="add del">
          <ac:chgData name="Kiana Freeman" userId="a34785d6-5585-47d4-ad66-5f6fa511e0db" providerId="ADAL" clId="{E4E3A43D-1927-452B-9E56-BE46FC4C58AA}" dt="2024-06-18T20:05:50.989" v="1849" actId="478"/>
          <ac:spMkLst>
            <pc:docMk/>
            <pc:sldMk cId="906530189" sldId="352"/>
            <ac:spMk id="7" creationId="{AE7F2B86-6179-C86D-58C0-11378A1DC9AE}"/>
          </ac:spMkLst>
        </pc:spChg>
        <pc:spChg chg="add">
          <ac:chgData name="Kiana Freeman" userId="a34785d6-5585-47d4-ad66-5f6fa511e0db" providerId="ADAL" clId="{E4E3A43D-1927-452B-9E56-BE46FC4C58AA}" dt="2024-06-18T20:12:53.521" v="1971" actId="26606"/>
          <ac:spMkLst>
            <pc:docMk/>
            <pc:sldMk cId="906530189" sldId="352"/>
            <ac:spMk id="5139" creationId="{C20267F5-D4E6-477A-A590-81F2ABD1B862}"/>
          </ac:spMkLst>
        </pc:spChg>
        <pc:spChg chg="add">
          <ac:chgData name="Kiana Freeman" userId="a34785d6-5585-47d4-ad66-5f6fa511e0db" providerId="ADAL" clId="{E4E3A43D-1927-452B-9E56-BE46FC4C58AA}" dt="2024-06-18T20:12:53.521" v="1971" actId="26606"/>
          <ac:spMkLst>
            <pc:docMk/>
            <pc:sldMk cId="906530189" sldId="352"/>
            <ac:spMk id="5141" creationId="{F6E384F5-137A-40B1-97F0-694CC6ECD59C}"/>
          </ac:spMkLst>
        </pc:spChg>
        <pc:spChg chg="add">
          <ac:chgData name="Kiana Freeman" userId="a34785d6-5585-47d4-ad66-5f6fa511e0db" providerId="ADAL" clId="{E4E3A43D-1927-452B-9E56-BE46FC4C58AA}" dt="2024-06-18T20:12:53.521" v="1971" actId="26606"/>
          <ac:spMkLst>
            <pc:docMk/>
            <pc:sldMk cId="906530189" sldId="352"/>
            <ac:spMk id="5143" creationId="{9DBC4630-03DA-474F-BBCB-BA3AE6B317A4}"/>
          </ac:spMkLst>
        </pc:spChg>
        <pc:spChg chg="add">
          <ac:chgData name="Kiana Freeman" userId="a34785d6-5585-47d4-ad66-5f6fa511e0db" providerId="ADAL" clId="{E4E3A43D-1927-452B-9E56-BE46FC4C58AA}" dt="2024-06-18T20:12:53.521" v="1971" actId="26606"/>
          <ac:spMkLst>
            <pc:docMk/>
            <pc:sldMk cId="906530189" sldId="352"/>
            <ac:spMk id="5145" creationId="{DB6FE6A8-3E05-4C40-9190-B19BFD524416}"/>
          </ac:spMkLst>
        </pc:spChg>
        <pc:spChg chg="add">
          <ac:chgData name="Kiana Freeman" userId="a34785d6-5585-47d4-ad66-5f6fa511e0db" providerId="ADAL" clId="{E4E3A43D-1927-452B-9E56-BE46FC4C58AA}" dt="2024-06-18T20:12:53.521" v="1971" actId="26606"/>
          <ac:spMkLst>
            <pc:docMk/>
            <pc:sldMk cId="906530189" sldId="352"/>
            <ac:spMk id="5147" creationId="{38315451-BA4E-4F56-BA8A-9CCCA5A0DC22}"/>
          </ac:spMkLst>
        </pc:spChg>
        <pc:spChg chg="add">
          <ac:chgData name="Kiana Freeman" userId="a34785d6-5585-47d4-ad66-5f6fa511e0db" providerId="ADAL" clId="{E4E3A43D-1927-452B-9E56-BE46FC4C58AA}" dt="2024-06-18T20:12:53.521" v="1971" actId="26606"/>
          <ac:spMkLst>
            <pc:docMk/>
            <pc:sldMk cId="906530189" sldId="352"/>
            <ac:spMk id="5149" creationId="{5665E03E-3504-4366-BFC7-0CDEDC637069}"/>
          </ac:spMkLst>
        </pc:spChg>
        <pc:spChg chg="add">
          <ac:chgData name="Kiana Freeman" userId="a34785d6-5585-47d4-ad66-5f6fa511e0db" providerId="ADAL" clId="{E4E3A43D-1927-452B-9E56-BE46FC4C58AA}" dt="2024-06-18T20:12:53.521" v="1971" actId="26606"/>
          <ac:spMkLst>
            <pc:docMk/>
            <pc:sldMk cId="906530189" sldId="352"/>
            <ac:spMk id="5151" creationId="{78418A25-6EAC-4140-BFE6-284E1925B5EE}"/>
          </ac:spMkLst>
        </pc:spChg>
        <pc:spChg chg="add">
          <ac:chgData name="Kiana Freeman" userId="a34785d6-5585-47d4-ad66-5f6fa511e0db" providerId="ADAL" clId="{E4E3A43D-1927-452B-9E56-BE46FC4C58AA}" dt="2024-06-18T20:12:53.521" v="1971" actId="26606"/>
          <ac:spMkLst>
            <pc:docMk/>
            <pc:sldMk cId="906530189" sldId="352"/>
            <ac:spMk id="5153" creationId="{A9A95DA0-8F7C-4AB7-B890-22075705D2D3}"/>
          </ac:spMkLst>
        </pc:spChg>
        <pc:spChg chg="add">
          <ac:chgData name="Kiana Freeman" userId="a34785d6-5585-47d4-ad66-5f6fa511e0db" providerId="ADAL" clId="{E4E3A43D-1927-452B-9E56-BE46FC4C58AA}" dt="2024-06-18T20:12:53.521" v="1971" actId="26606"/>
          <ac:spMkLst>
            <pc:docMk/>
            <pc:sldMk cId="906530189" sldId="352"/>
            <ac:spMk id="5155" creationId="{6B9D64DB-4D5C-4A91-B45F-F301E3174F9F}"/>
          </ac:spMkLst>
        </pc:spChg>
        <pc:spChg chg="add">
          <ac:chgData name="Kiana Freeman" userId="a34785d6-5585-47d4-ad66-5f6fa511e0db" providerId="ADAL" clId="{E4E3A43D-1927-452B-9E56-BE46FC4C58AA}" dt="2024-06-18T20:12:53.521" v="1971" actId="26606"/>
          <ac:spMkLst>
            <pc:docMk/>
            <pc:sldMk cId="906530189" sldId="352"/>
            <ac:spMk id="5157" creationId="{E2193FF3-0731-4CB1-A0ED-1F3321A42090}"/>
          </ac:spMkLst>
        </pc:spChg>
        <pc:spChg chg="add">
          <ac:chgData name="Kiana Freeman" userId="a34785d6-5585-47d4-ad66-5f6fa511e0db" providerId="ADAL" clId="{E4E3A43D-1927-452B-9E56-BE46FC4C58AA}" dt="2024-06-18T20:12:53.521" v="1971" actId="26606"/>
          <ac:spMkLst>
            <pc:docMk/>
            <pc:sldMk cId="906530189" sldId="352"/>
            <ac:spMk id="5159" creationId="{CB14CE1B-4BC5-4EF2-BE3D-05E4F580B3DB}"/>
          </ac:spMkLst>
        </pc:spChg>
        <pc:spChg chg="add">
          <ac:chgData name="Kiana Freeman" userId="a34785d6-5585-47d4-ad66-5f6fa511e0db" providerId="ADAL" clId="{E4E3A43D-1927-452B-9E56-BE46FC4C58AA}" dt="2024-06-18T20:12:53.521" v="1971" actId="26606"/>
          <ac:spMkLst>
            <pc:docMk/>
            <pc:sldMk cId="906530189" sldId="352"/>
            <ac:spMk id="5161" creationId="{A1CCC4E2-0E38-41AA-A1C5-DBB03438714F}"/>
          </ac:spMkLst>
        </pc:spChg>
        <pc:picChg chg="add mod ord">
          <ac:chgData name="Kiana Freeman" userId="a34785d6-5585-47d4-ad66-5f6fa511e0db" providerId="ADAL" clId="{E4E3A43D-1927-452B-9E56-BE46FC4C58AA}" dt="2024-06-18T20:13:23.859" v="1985" actId="1076"/>
          <ac:picMkLst>
            <pc:docMk/>
            <pc:sldMk cId="906530189" sldId="352"/>
            <ac:picMk id="5122" creationId="{980F4AEA-CF5D-4AFA-806A-B02C3D7C4002}"/>
          </ac:picMkLst>
        </pc:picChg>
        <pc:picChg chg="add mod">
          <ac:chgData name="Kiana Freeman" userId="a34785d6-5585-47d4-ad66-5f6fa511e0db" providerId="ADAL" clId="{E4E3A43D-1927-452B-9E56-BE46FC4C58AA}" dt="2024-06-18T20:12:53.521" v="1971" actId="26606"/>
          <ac:picMkLst>
            <pc:docMk/>
            <pc:sldMk cId="906530189" sldId="352"/>
            <ac:picMk id="5126" creationId="{B1D1E588-77E9-E070-A785-34D5A501DA10}"/>
          </ac:picMkLst>
        </pc:picChg>
        <pc:picChg chg="add mod">
          <ac:chgData name="Kiana Freeman" userId="a34785d6-5585-47d4-ad66-5f6fa511e0db" providerId="ADAL" clId="{E4E3A43D-1927-452B-9E56-BE46FC4C58AA}" dt="2024-06-18T20:13:27.572" v="1988" actId="1076"/>
          <ac:picMkLst>
            <pc:docMk/>
            <pc:sldMk cId="906530189" sldId="352"/>
            <ac:picMk id="5128" creationId="{58403E7B-1056-C908-7DD8-346399563DCB}"/>
          </ac:picMkLst>
        </pc:picChg>
        <pc:picChg chg="add mod">
          <ac:chgData name="Kiana Freeman" userId="a34785d6-5585-47d4-ad66-5f6fa511e0db" providerId="ADAL" clId="{E4E3A43D-1927-452B-9E56-BE46FC4C58AA}" dt="2024-06-18T20:13:11.387" v="1978" actId="1076"/>
          <ac:picMkLst>
            <pc:docMk/>
            <pc:sldMk cId="906530189" sldId="352"/>
            <ac:picMk id="5130" creationId="{205C93EF-0CA2-6C67-89A6-F51699BF5889}"/>
          </ac:picMkLst>
        </pc:picChg>
        <pc:picChg chg="add mod ord">
          <ac:chgData name="Kiana Freeman" userId="a34785d6-5585-47d4-ad66-5f6fa511e0db" providerId="ADAL" clId="{E4E3A43D-1927-452B-9E56-BE46FC4C58AA}" dt="2024-06-18T20:13:08.778" v="1977" actId="14100"/>
          <ac:picMkLst>
            <pc:docMk/>
            <pc:sldMk cId="906530189" sldId="352"/>
            <ac:picMk id="5132" creationId="{980A9264-0AF4-AA8B-0582-0989A9EB9E4A}"/>
          </ac:picMkLst>
        </pc:picChg>
        <pc:picChg chg="add mod ord">
          <ac:chgData name="Kiana Freeman" userId="a34785d6-5585-47d4-ad66-5f6fa511e0db" providerId="ADAL" clId="{E4E3A43D-1927-452B-9E56-BE46FC4C58AA}" dt="2024-06-18T20:13:18.635" v="1981" actId="1076"/>
          <ac:picMkLst>
            <pc:docMk/>
            <pc:sldMk cId="906530189" sldId="352"/>
            <ac:picMk id="5134" creationId="{473CD07B-96D1-8926-FCD3-4BA2D989D487}"/>
          </ac:picMkLst>
        </pc:picChg>
      </pc:sldChg>
      <pc:sldChg chg="modSp add mod">
        <pc:chgData name="Kiana Freeman" userId="a34785d6-5585-47d4-ad66-5f6fa511e0db" providerId="ADAL" clId="{E4E3A43D-1927-452B-9E56-BE46FC4C58AA}" dt="2024-06-24T17:15:04.730" v="2128" actId="113"/>
        <pc:sldMkLst>
          <pc:docMk/>
          <pc:sldMk cId="1431239358" sldId="353"/>
        </pc:sldMkLst>
        <pc:spChg chg="mod">
          <ac:chgData name="Kiana Freeman" userId="a34785d6-5585-47d4-ad66-5f6fa511e0db" providerId="ADAL" clId="{E4E3A43D-1927-452B-9E56-BE46FC4C58AA}" dt="2024-06-24T17:14:46.425" v="2121" actId="2711"/>
          <ac:spMkLst>
            <pc:docMk/>
            <pc:sldMk cId="1431239358" sldId="353"/>
            <ac:spMk id="5" creationId="{927282FE-5C8B-F1E3-C5D3-F367C9E4DB28}"/>
          </ac:spMkLst>
        </pc:spChg>
        <pc:spChg chg="mod">
          <ac:chgData name="Kiana Freeman" userId="a34785d6-5585-47d4-ad66-5f6fa511e0db" providerId="ADAL" clId="{E4E3A43D-1927-452B-9E56-BE46FC4C58AA}" dt="2024-06-24T17:14:50.062" v="2122" actId="2711"/>
          <ac:spMkLst>
            <pc:docMk/>
            <pc:sldMk cId="1431239358" sldId="353"/>
            <ac:spMk id="6" creationId="{024ED55B-44CF-0EE6-F5DE-2580DBDE8D17}"/>
          </ac:spMkLst>
        </pc:spChg>
        <pc:spChg chg="mod">
          <ac:chgData name="Kiana Freeman" userId="a34785d6-5585-47d4-ad66-5f6fa511e0db" providerId="ADAL" clId="{E4E3A43D-1927-452B-9E56-BE46FC4C58AA}" dt="2024-06-24T17:15:02.720" v="2127" actId="113"/>
          <ac:spMkLst>
            <pc:docMk/>
            <pc:sldMk cId="1431239358" sldId="353"/>
            <ac:spMk id="15" creationId="{8FD16C30-635B-BB10-6268-B1E6925D677B}"/>
          </ac:spMkLst>
        </pc:spChg>
        <pc:spChg chg="mod">
          <ac:chgData name="Kiana Freeman" userId="a34785d6-5585-47d4-ad66-5f6fa511e0db" providerId="ADAL" clId="{E4E3A43D-1927-452B-9E56-BE46FC4C58AA}" dt="2024-06-24T17:15:04.730" v="2128" actId="113"/>
          <ac:spMkLst>
            <pc:docMk/>
            <pc:sldMk cId="1431239358" sldId="353"/>
            <ac:spMk id="16" creationId="{5189A1C5-4283-3EB3-5D1C-94B7E4A70F21}"/>
          </ac:spMkLst>
        </pc:spChg>
      </pc:sldChg>
    </pc:docChg>
  </pc:docChgLst>
  <pc:docChgLst>
    <pc:chgData name="Kiana Freeman" userId="S::kfreeman@louisvilleco.gov::a34785d6-5585-47d4-ad66-5f6fa511e0db" providerId="AD" clId="Web-{8313664D-A156-4BB4-AC5C-043CC2B8FE01}"/>
    <pc:docChg chg="addSld delSld modSld sldOrd">
      <pc:chgData name="Kiana Freeman" userId="S::kfreeman@louisvilleco.gov::a34785d6-5585-47d4-ad66-5f6fa511e0db" providerId="AD" clId="Web-{8313664D-A156-4BB4-AC5C-043CC2B8FE01}" dt="2024-06-18T18:15:55.955" v="224" actId="20577"/>
      <pc:docMkLst>
        <pc:docMk/>
      </pc:docMkLst>
      <pc:sldChg chg="addSp delSp modSp">
        <pc:chgData name="Kiana Freeman" userId="S::kfreeman@louisvilleco.gov::a34785d6-5585-47d4-ad66-5f6fa511e0db" providerId="AD" clId="Web-{8313664D-A156-4BB4-AC5C-043CC2B8FE01}" dt="2024-06-18T18:07:55.973" v="36" actId="1076"/>
        <pc:sldMkLst>
          <pc:docMk/>
          <pc:sldMk cId="3268013961" sldId="256"/>
        </pc:sldMkLst>
        <pc:spChg chg="mod">
          <ac:chgData name="Kiana Freeman" userId="S::kfreeman@louisvilleco.gov::a34785d6-5585-47d4-ad66-5f6fa511e0db" providerId="AD" clId="Web-{8313664D-A156-4BB4-AC5C-043CC2B8FE01}" dt="2024-06-18T18:07:53.004" v="35" actId="20577"/>
          <ac:spMkLst>
            <pc:docMk/>
            <pc:sldMk cId="3268013961" sldId="256"/>
            <ac:spMk id="2" creationId="{7F9969E4-02FC-4C14-A34E-49559713FB08}"/>
          </ac:spMkLst>
        </pc:spChg>
        <pc:spChg chg="mod">
          <ac:chgData name="Kiana Freeman" userId="S::kfreeman@louisvilleco.gov::a34785d6-5585-47d4-ad66-5f6fa511e0db" providerId="AD" clId="Web-{8313664D-A156-4BB4-AC5C-043CC2B8FE01}" dt="2024-06-18T18:07:55.973" v="36" actId="1076"/>
          <ac:spMkLst>
            <pc:docMk/>
            <pc:sldMk cId="3268013961" sldId="256"/>
            <ac:spMk id="3" creationId="{7DC21CA1-4115-4C54-A806-02AB4B005EC7}"/>
          </ac:spMkLst>
        </pc:spChg>
        <pc:picChg chg="add del mod">
          <ac:chgData name="Kiana Freeman" userId="S::kfreeman@louisvilleco.gov::a34785d6-5585-47d4-ad66-5f6fa511e0db" providerId="AD" clId="Web-{8313664D-A156-4BB4-AC5C-043CC2B8FE01}" dt="2024-06-18T18:06:30.880" v="18"/>
          <ac:picMkLst>
            <pc:docMk/>
            <pc:sldMk cId="3268013961" sldId="256"/>
            <ac:picMk id="4" creationId="{F7E8B003-42A2-7E6B-87D9-9ED6672EC27A}"/>
          </ac:picMkLst>
        </pc:picChg>
        <pc:picChg chg="add mod">
          <ac:chgData name="Kiana Freeman" userId="S::kfreeman@louisvilleco.gov::a34785d6-5585-47d4-ad66-5f6fa511e0db" providerId="AD" clId="Web-{8313664D-A156-4BB4-AC5C-043CC2B8FE01}" dt="2024-06-18T18:07:45.504" v="32" actId="1076"/>
          <ac:picMkLst>
            <pc:docMk/>
            <pc:sldMk cId="3268013961" sldId="256"/>
            <ac:picMk id="6" creationId="{DA5B63F2-F980-2A83-0456-E99DA61C8191}"/>
          </ac:picMkLst>
        </pc:picChg>
        <pc:picChg chg="mod">
          <ac:chgData name="Kiana Freeman" userId="S::kfreeman@louisvilleco.gov::a34785d6-5585-47d4-ad66-5f6fa511e0db" providerId="AD" clId="Web-{8313664D-A156-4BB4-AC5C-043CC2B8FE01}" dt="2024-06-18T18:07:44.129" v="31" actId="1076"/>
          <ac:picMkLst>
            <pc:docMk/>
            <pc:sldMk cId="3268013961" sldId="256"/>
            <ac:picMk id="7" creationId="{2A847922-BEC2-ADB9-45C9-3591B2AC497C}"/>
          </ac:picMkLst>
        </pc:picChg>
      </pc:sldChg>
      <pc:sldChg chg="modSp">
        <pc:chgData name="Kiana Freeman" userId="S::kfreeman@louisvilleco.gov::a34785d6-5585-47d4-ad66-5f6fa511e0db" providerId="AD" clId="Web-{8313664D-A156-4BB4-AC5C-043CC2B8FE01}" dt="2024-06-18T18:08:24.629" v="61" actId="20577"/>
        <pc:sldMkLst>
          <pc:docMk/>
          <pc:sldMk cId="177673165" sldId="325"/>
        </pc:sldMkLst>
        <pc:spChg chg="mod">
          <ac:chgData name="Kiana Freeman" userId="S::kfreeman@louisvilleco.gov::a34785d6-5585-47d4-ad66-5f6fa511e0db" providerId="AD" clId="Web-{8313664D-A156-4BB4-AC5C-043CC2B8FE01}" dt="2024-06-18T18:08:24.629" v="61" actId="20577"/>
          <ac:spMkLst>
            <pc:docMk/>
            <pc:sldMk cId="177673165" sldId="325"/>
            <ac:spMk id="3" creationId="{029D524E-DDB4-45C9-BFB1-6EC1622A9425}"/>
          </ac:spMkLst>
        </pc:spChg>
      </pc:sldChg>
      <pc:sldChg chg="modSp">
        <pc:chgData name="Kiana Freeman" userId="S::kfreeman@louisvilleco.gov::a34785d6-5585-47d4-ad66-5f6fa511e0db" providerId="AD" clId="Web-{8313664D-A156-4BB4-AC5C-043CC2B8FE01}" dt="2024-06-18T18:14:04.221" v="198" actId="20577"/>
        <pc:sldMkLst>
          <pc:docMk/>
          <pc:sldMk cId="3772614664" sldId="328"/>
        </pc:sldMkLst>
        <pc:spChg chg="mod">
          <ac:chgData name="Kiana Freeman" userId="S::kfreeman@louisvilleco.gov::a34785d6-5585-47d4-ad66-5f6fa511e0db" providerId="AD" clId="Web-{8313664D-A156-4BB4-AC5C-043CC2B8FE01}" dt="2024-06-18T18:13:43.487" v="190" actId="20577"/>
          <ac:spMkLst>
            <pc:docMk/>
            <pc:sldMk cId="3772614664" sldId="328"/>
            <ac:spMk id="2" creationId="{8499C3B0-07BE-D4BB-19CF-88471AFC32FA}"/>
          </ac:spMkLst>
        </pc:spChg>
        <pc:spChg chg="mod">
          <ac:chgData name="Kiana Freeman" userId="S::kfreeman@louisvilleco.gov::a34785d6-5585-47d4-ad66-5f6fa511e0db" providerId="AD" clId="Web-{8313664D-A156-4BB4-AC5C-043CC2B8FE01}" dt="2024-06-18T18:14:04.221" v="198" actId="20577"/>
          <ac:spMkLst>
            <pc:docMk/>
            <pc:sldMk cId="3772614664" sldId="328"/>
            <ac:spMk id="3" creationId="{CE47C519-0522-9B92-128B-F1BFFD573F93}"/>
          </ac:spMkLst>
        </pc:spChg>
      </pc:sldChg>
      <pc:sldChg chg="del">
        <pc:chgData name="Kiana Freeman" userId="S::kfreeman@louisvilleco.gov::a34785d6-5585-47d4-ad66-5f6fa511e0db" providerId="AD" clId="Web-{8313664D-A156-4BB4-AC5C-043CC2B8FE01}" dt="2024-06-18T18:11:49.175" v="146"/>
        <pc:sldMkLst>
          <pc:docMk/>
          <pc:sldMk cId="2794805619" sldId="329"/>
        </pc:sldMkLst>
      </pc:sldChg>
      <pc:sldChg chg="del">
        <pc:chgData name="Kiana Freeman" userId="S::kfreeman@louisvilleco.gov::a34785d6-5585-47d4-ad66-5f6fa511e0db" providerId="AD" clId="Web-{8313664D-A156-4BB4-AC5C-043CC2B8FE01}" dt="2024-06-18T18:11:49.175" v="147"/>
        <pc:sldMkLst>
          <pc:docMk/>
          <pc:sldMk cId="1147457945" sldId="330"/>
        </pc:sldMkLst>
      </pc:sldChg>
      <pc:sldChg chg="del">
        <pc:chgData name="Kiana Freeman" userId="S::kfreeman@louisvilleco.gov::a34785d6-5585-47d4-ad66-5f6fa511e0db" providerId="AD" clId="Web-{8313664D-A156-4BB4-AC5C-043CC2B8FE01}" dt="2024-06-18T18:11:49.191" v="152"/>
        <pc:sldMkLst>
          <pc:docMk/>
          <pc:sldMk cId="288137048" sldId="338"/>
        </pc:sldMkLst>
      </pc:sldChg>
      <pc:sldChg chg="del">
        <pc:chgData name="Kiana Freeman" userId="S::kfreeman@louisvilleco.gov::a34785d6-5585-47d4-ad66-5f6fa511e0db" providerId="AD" clId="Web-{8313664D-A156-4BB4-AC5C-043CC2B8FE01}" dt="2024-06-18T18:11:49.191" v="150"/>
        <pc:sldMkLst>
          <pc:docMk/>
          <pc:sldMk cId="201180518" sldId="339"/>
        </pc:sldMkLst>
      </pc:sldChg>
      <pc:sldChg chg="del">
        <pc:chgData name="Kiana Freeman" userId="S::kfreeman@louisvilleco.gov::a34785d6-5585-47d4-ad66-5f6fa511e0db" providerId="AD" clId="Web-{8313664D-A156-4BB4-AC5C-043CC2B8FE01}" dt="2024-06-18T18:11:49.191" v="149"/>
        <pc:sldMkLst>
          <pc:docMk/>
          <pc:sldMk cId="3544210983" sldId="340"/>
        </pc:sldMkLst>
      </pc:sldChg>
      <pc:sldChg chg="del">
        <pc:chgData name="Kiana Freeman" userId="S::kfreeman@louisvilleco.gov::a34785d6-5585-47d4-ad66-5f6fa511e0db" providerId="AD" clId="Web-{8313664D-A156-4BB4-AC5C-043CC2B8FE01}" dt="2024-06-18T18:11:49.175" v="148"/>
        <pc:sldMkLst>
          <pc:docMk/>
          <pc:sldMk cId="3765637709" sldId="341"/>
        </pc:sldMkLst>
      </pc:sldChg>
      <pc:sldChg chg="modSp">
        <pc:chgData name="Kiana Freeman" userId="S::kfreeman@louisvilleco.gov::a34785d6-5585-47d4-ad66-5f6fa511e0db" providerId="AD" clId="Web-{8313664D-A156-4BB4-AC5C-043CC2B8FE01}" dt="2024-06-18T18:11:33.488" v="137" actId="20577"/>
        <pc:sldMkLst>
          <pc:docMk/>
          <pc:sldMk cId="163748121" sldId="342"/>
        </pc:sldMkLst>
        <pc:spChg chg="mod">
          <ac:chgData name="Kiana Freeman" userId="S::kfreeman@louisvilleco.gov::a34785d6-5585-47d4-ad66-5f6fa511e0db" providerId="AD" clId="Web-{8313664D-A156-4BB4-AC5C-043CC2B8FE01}" dt="2024-06-18T18:11:33.488" v="137" actId="20577"/>
          <ac:spMkLst>
            <pc:docMk/>
            <pc:sldMk cId="163748121" sldId="342"/>
            <ac:spMk id="2" creationId="{A3DCABA2-5D0F-3367-BA9C-477E7227517B}"/>
          </ac:spMkLst>
        </pc:spChg>
      </pc:sldChg>
      <pc:sldChg chg="del">
        <pc:chgData name="Kiana Freeman" userId="S::kfreeman@louisvilleco.gov::a34785d6-5585-47d4-ad66-5f6fa511e0db" providerId="AD" clId="Web-{8313664D-A156-4BB4-AC5C-043CC2B8FE01}" dt="2024-06-18T18:11:49.191" v="153"/>
        <pc:sldMkLst>
          <pc:docMk/>
          <pc:sldMk cId="3392974331" sldId="343"/>
        </pc:sldMkLst>
      </pc:sldChg>
      <pc:sldChg chg="del">
        <pc:chgData name="Kiana Freeman" userId="S::kfreeman@louisvilleco.gov::a34785d6-5585-47d4-ad66-5f6fa511e0db" providerId="AD" clId="Web-{8313664D-A156-4BB4-AC5C-043CC2B8FE01}" dt="2024-06-18T18:11:49.191" v="151"/>
        <pc:sldMkLst>
          <pc:docMk/>
          <pc:sldMk cId="1800093693" sldId="344"/>
        </pc:sldMkLst>
      </pc:sldChg>
      <pc:sldChg chg="modSp ord">
        <pc:chgData name="Kiana Freeman" userId="S::kfreeman@louisvilleco.gov::a34785d6-5585-47d4-ad66-5f6fa511e0db" providerId="AD" clId="Web-{8313664D-A156-4BB4-AC5C-043CC2B8FE01}" dt="2024-06-18T18:12:08.925" v="160" actId="20577"/>
        <pc:sldMkLst>
          <pc:docMk/>
          <pc:sldMk cId="295292349" sldId="345"/>
        </pc:sldMkLst>
        <pc:spChg chg="mod">
          <ac:chgData name="Kiana Freeman" userId="S::kfreeman@louisvilleco.gov::a34785d6-5585-47d4-ad66-5f6fa511e0db" providerId="AD" clId="Web-{8313664D-A156-4BB4-AC5C-043CC2B8FE01}" dt="2024-06-18T18:12:08.925" v="160" actId="20577"/>
          <ac:spMkLst>
            <pc:docMk/>
            <pc:sldMk cId="295292349" sldId="345"/>
            <ac:spMk id="2" creationId="{C21D4725-B16F-2F5C-319E-E7F1CCDBE2F1}"/>
          </ac:spMkLst>
        </pc:spChg>
      </pc:sldChg>
      <pc:sldChg chg="del">
        <pc:chgData name="Kiana Freeman" userId="S::kfreeman@louisvilleco.gov::a34785d6-5585-47d4-ad66-5f6fa511e0db" providerId="AD" clId="Web-{8313664D-A156-4BB4-AC5C-043CC2B8FE01}" dt="2024-06-18T18:11:49.222" v="154"/>
        <pc:sldMkLst>
          <pc:docMk/>
          <pc:sldMk cId="38199082" sldId="346"/>
        </pc:sldMkLst>
      </pc:sldChg>
      <pc:sldChg chg="modSp">
        <pc:chgData name="Kiana Freeman" userId="S::kfreeman@louisvilleco.gov::a34785d6-5585-47d4-ad66-5f6fa511e0db" providerId="AD" clId="Web-{8313664D-A156-4BB4-AC5C-043CC2B8FE01}" dt="2024-06-18T18:09:20.270" v="79" actId="20577"/>
        <pc:sldMkLst>
          <pc:docMk/>
          <pc:sldMk cId="282511387" sldId="347"/>
        </pc:sldMkLst>
        <pc:graphicFrameChg chg="mod modGraphic">
          <ac:chgData name="Kiana Freeman" userId="S::kfreeman@louisvilleco.gov::a34785d6-5585-47d4-ad66-5f6fa511e0db" providerId="AD" clId="Web-{8313664D-A156-4BB4-AC5C-043CC2B8FE01}" dt="2024-06-18T18:09:20.270" v="79" actId="20577"/>
          <ac:graphicFrameMkLst>
            <pc:docMk/>
            <pc:sldMk cId="282511387" sldId="347"/>
            <ac:graphicFrameMk id="7" creationId="{0999CAB9-08E9-59F4-1638-D07905218773}"/>
          </ac:graphicFrameMkLst>
        </pc:graphicFrameChg>
      </pc:sldChg>
      <pc:sldChg chg="modSp new ord">
        <pc:chgData name="Kiana Freeman" userId="S::kfreeman@louisvilleco.gov::a34785d6-5585-47d4-ad66-5f6fa511e0db" providerId="AD" clId="Web-{8313664D-A156-4BB4-AC5C-043CC2B8FE01}" dt="2024-06-18T18:15:55.955" v="224" actId="20577"/>
        <pc:sldMkLst>
          <pc:docMk/>
          <pc:sldMk cId="2913308865" sldId="348"/>
        </pc:sldMkLst>
        <pc:spChg chg="mod">
          <ac:chgData name="Kiana Freeman" userId="S::kfreeman@louisvilleco.gov::a34785d6-5585-47d4-ad66-5f6fa511e0db" providerId="AD" clId="Web-{8313664D-A156-4BB4-AC5C-043CC2B8FE01}" dt="2024-06-18T18:12:24.534" v="166" actId="20577"/>
          <ac:spMkLst>
            <pc:docMk/>
            <pc:sldMk cId="2913308865" sldId="348"/>
            <ac:spMk id="2" creationId="{8B4A31CA-7896-FFC2-1F90-AF812B9E1BC0}"/>
          </ac:spMkLst>
        </pc:spChg>
        <pc:spChg chg="mod">
          <ac:chgData name="Kiana Freeman" userId="S::kfreeman@louisvilleco.gov::a34785d6-5585-47d4-ad66-5f6fa511e0db" providerId="AD" clId="Web-{8313664D-A156-4BB4-AC5C-043CC2B8FE01}" dt="2024-06-18T18:15:55.955" v="224" actId="20577"/>
          <ac:spMkLst>
            <pc:docMk/>
            <pc:sldMk cId="2913308865" sldId="348"/>
            <ac:spMk id="3" creationId="{80929B8E-40C7-EBD2-7134-2D56F3924FD9}"/>
          </ac:spMkLst>
        </pc:spChg>
      </pc:sldChg>
      <pc:sldChg chg="modSp add replId">
        <pc:chgData name="Kiana Freeman" userId="S::kfreeman@louisvilleco.gov::a34785d6-5585-47d4-ad66-5f6fa511e0db" providerId="AD" clId="Web-{8313664D-A156-4BB4-AC5C-043CC2B8FE01}" dt="2024-06-18T18:12:58.175" v="186" actId="20577"/>
        <pc:sldMkLst>
          <pc:docMk/>
          <pc:sldMk cId="2570261450" sldId="349"/>
        </pc:sldMkLst>
        <pc:spChg chg="mod">
          <ac:chgData name="Kiana Freeman" userId="S::kfreeman@louisvilleco.gov::a34785d6-5585-47d4-ad66-5f6fa511e0db" providerId="AD" clId="Web-{8313664D-A156-4BB4-AC5C-043CC2B8FE01}" dt="2024-06-18T18:12:58.175" v="186" actId="20577"/>
          <ac:spMkLst>
            <pc:docMk/>
            <pc:sldMk cId="2570261450" sldId="349"/>
            <ac:spMk id="2" creationId="{A3DCABA2-5D0F-3367-BA9C-477E7227517B}"/>
          </ac:spMkLst>
        </pc:spChg>
      </pc:sldChg>
      <pc:sldChg chg="modSp add replId">
        <pc:chgData name="Kiana Freeman" userId="S::kfreeman@louisvilleco.gov::a34785d6-5585-47d4-ad66-5f6fa511e0db" providerId="AD" clId="Web-{8313664D-A156-4BB4-AC5C-043CC2B8FE01}" dt="2024-06-18T18:14:45.627" v="219" actId="20577"/>
        <pc:sldMkLst>
          <pc:docMk/>
          <pc:sldMk cId="158942904" sldId="350"/>
        </pc:sldMkLst>
        <pc:spChg chg="mod">
          <ac:chgData name="Kiana Freeman" userId="S::kfreeman@louisvilleco.gov::a34785d6-5585-47d4-ad66-5f6fa511e0db" providerId="AD" clId="Web-{8313664D-A156-4BB4-AC5C-043CC2B8FE01}" dt="2024-06-18T18:14:41.877" v="216" actId="20577"/>
          <ac:spMkLst>
            <pc:docMk/>
            <pc:sldMk cId="158942904" sldId="350"/>
            <ac:spMk id="2" creationId="{A3DCABA2-5D0F-3367-BA9C-477E7227517B}"/>
          </ac:spMkLst>
        </pc:spChg>
        <pc:spChg chg="mod">
          <ac:chgData name="Kiana Freeman" userId="S::kfreeman@louisvilleco.gov::a34785d6-5585-47d4-ad66-5f6fa511e0db" providerId="AD" clId="Web-{8313664D-A156-4BB4-AC5C-043CC2B8FE01}" dt="2024-06-18T18:14:45.627" v="219" actId="20577"/>
          <ac:spMkLst>
            <pc:docMk/>
            <pc:sldMk cId="158942904" sldId="350"/>
            <ac:spMk id="3" creationId="{E447456C-6AE0-CD84-F46E-50B8B514E17E}"/>
          </ac:spMkLst>
        </pc:spChg>
      </pc:sldChg>
    </pc:docChg>
  </pc:docChgLst>
  <pc:docChgLst>
    <pc:chgData name="Natalea Cohen" userId="02e7ef43-5616-423c-b7f9-cba41a1bbc6c" providerId="ADAL" clId="{2146A65C-A2BA-4E77-A3E9-A1FD9C8A2855}"/>
    <pc:docChg chg="undo redo custSel addSld delSld modSld sldOrd">
      <pc:chgData name="Natalea Cohen" userId="02e7ef43-5616-423c-b7f9-cba41a1bbc6c" providerId="ADAL" clId="{2146A65C-A2BA-4E77-A3E9-A1FD9C8A2855}" dt="2024-01-20T06:47:08.332" v="10840" actId="20577"/>
      <pc:docMkLst>
        <pc:docMk/>
      </pc:docMkLst>
      <pc:sldChg chg="addSp delSp modSp mod">
        <pc:chgData name="Natalea Cohen" userId="02e7ef43-5616-423c-b7f9-cba41a1bbc6c" providerId="ADAL" clId="{2146A65C-A2BA-4E77-A3E9-A1FD9C8A2855}" dt="2024-01-11T21:44:25.353" v="5077" actId="207"/>
        <pc:sldMkLst>
          <pc:docMk/>
          <pc:sldMk cId="3268013961" sldId="256"/>
        </pc:sldMkLst>
        <pc:spChg chg="mod">
          <ac:chgData name="Natalea Cohen" userId="02e7ef43-5616-423c-b7f9-cba41a1bbc6c" providerId="ADAL" clId="{2146A65C-A2BA-4E77-A3E9-A1FD9C8A2855}" dt="2023-12-29T16:09:39.658" v="57" actId="207"/>
          <ac:spMkLst>
            <pc:docMk/>
            <pc:sldMk cId="3268013961" sldId="256"/>
            <ac:spMk id="2" creationId="{7F9969E4-02FC-4C14-A34E-49559713FB08}"/>
          </ac:spMkLst>
        </pc:spChg>
        <pc:spChg chg="mod">
          <ac:chgData name="Natalea Cohen" userId="02e7ef43-5616-423c-b7f9-cba41a1bbc6c" providerId="ADAL" clId="{2146A65C-A2BA-4E77-A3E9-A1FD9C8A2855}" dt="2024-01-11T21:44:25.353" v="5077" actId="207"/>
          <ac:spMkLst>
            <pc:docMk/>
            <pc:sldMk cId="3268013961" sldId="256"/>
            <ac:spMk id="3" creationId="{7DC21CA1-4115-4C54-A806-02AB4B005EC7}"/>
          </ac:spMkLst>
        </pc:spChg>
        <pc:picChg chg="del">
          <ac:chgData name="Natalea Cohen" userId="02e7ef43-5616-423c-b7f9-cba41a1bbc6c" providerId="ADAL" clId="{2146A65C-A2BA-4E77-A3E9-A1FD9C8A2855}" dt="2023-12-29T16:02:25.791" v="4" actId="478"/>
          <ac:picMkLst>
            <pc:docMk/>
            <pc:sldMk cId="3268013961" sldId="256"/>
            <ac:picMk id="6" creationId="{0281F8B0-E4C5-4E66-B9A8-313CA006D4A2}"/>
          </ac:picMkLst>
        </pc:picChg>
        <pc:picChg chg="add mod">
          <ac:chgData name="Natalea Cohen" userId="02e7ef43-5616-423c-b7f9-cba41a1bbc6c" providerId="ADAL" clId="{2146A65C-A2BA-4E77-A3E9-A1FD9C8A2855}" dt="2023-12-29T16:04:16.254" v="16" actId="1076"/>
          <ac:picMkLst>
            <pc:docMk/>
            <pc:sldMk cId="3268013961" sldId="256"/>
            <ac:picMk id="7" creationId="{2A847922-BEC2-ADB9-45C9-3591B2AC497C}"/>
          </ac:picMkLst>
        </pc:picChg>
      </pc:sldChg>
      <pc:sldChg chg="modSp mod">
        <pc:chgData name="Natalea Cohen" userId="02e7ef43-5616-423c-b7f9-cba41a1bbc6c" providerId="ADAL" clId="{2146A65C-A2BA-4E77-A3E9-A1FD9C8A2855}" dt="2024-01-03T21:40:34.892" v="4046" actId="20577"/>
        <pc:sldMkLst>
          <pc:docMk/>
          <pc:sldMk cId="177673165" sldId="325"/>
        </pc:sldMkLst>
        <pc:spChg chg="mod">
          <ac:chgData name="Natalea Cohen" userId="02e7ef43-5616-423c-b7f9-cba41a1bbc6c" providerId="ADAL" clId="{2146A65C-A2BA-4E77-A3E9-A1FD9C8A2855}" dt="2023-12-29T16:44:58.196" v="69" actId="20577"/>
          <ac:spMkLst>
            <pc:docMk/>
            <pc:sldMk cId="177673165" sldId="325"/>
            <ac:spMk id="2" creationId="{880E62C5-F081-4F43-9871-5A78773010B3}"/>
          </ac:spMkLst>
        </pc:spChg>
        <pc:spChg chg="mod">
          <ac:chgData name="Natalea Cohen" userId="02e7ef43-5616-423c-b7f9-cba41a1bbc6c" providerId="ADAL" clId="{2146A65C-A2BA-4E77-A3E9-A1FD9C8A2855}" dt="2024-01-03T21:40:34.892" v="4046" actId="20577"/>
          <ac:spMkLst>
            <pc:docMk/>
            <pc:sldMk cId="177673165" sldId="325"/>
            <ac:spMk id="3" creationId="{029D524E-DDB4-45C9-BFB1-6EC1622A9425}"/>
          </ac:spMkLst>
        </pc:spChg>
        <pc:spChg chg="mod">
          <ac:chgData name="Natalea Cohen" userId="02e7ef43-5616-423c-b7f9-cba41a1bbc6c" providerId="ADAL" clId="{2146A65C-A2BA-4E77-A3E9-A1FD9C8A2855}" dt="2023-12-29T16:09:11.134" v="56" actId="2711"/>
          <ac:spMkLst>
            <pc:docMk/>
            <pc:sldMk cId="177673165" sldId="325"/>
            <ac:spMk id="4" creationId="{613FE205-05DF-45BB-8E1E-282D80EB627E}"/>
          </ac:spMkLst>
        </pc:spChg>
      </pc:sldChg>
      <pc:sldChg chg="modSp del mod">
        <pc:chgData name="Natalea Cohen" userId="02e7ef43-5616-423c-b7f9-cba41a1bbc6c" providerId="ADAL" clId="{2146A65C-A2BA-4E77-A3E9-A1FD9C8A2855}" dt="2023-12-29T17:09:53.643" v="187" actId="2696"/>
        <pc:sldMkLst>
          <pc:docMk/>
          <pc:sldMk cId="3134065388" sldId="327"/>
        </pc:sldMkLst>
        <pc:spChg chg="mod">
          <ac:chgData name="Natalea Cohen" userId="02e7ef43-5616-423c-b7f9-cba41a1bbc6c" providerId="ADAL" clId="{2146A65C-A2BA-4E77-A3E9-A1FD9C8A2855}" dt="2023-12-29T16:08:58.291" v="55" actId="2711"/>
          <ac:spMkLst>
            <pc:docMk/>
            <pc:sldMk cId="3134065388" sldId="327"/>
            <ac:spMk id="7" creationId="{C4E152EA-33D1-4432-B655-71267FCF6A1E}"/>
          </ac:spMkLst>
        </pc:spChg>
      </pc:sldChg>
      <pc:sldChg chg="delSp modSp new mod modNotesTx">
        <pc:chgData name="Natalea Cohen" userId="02e7ef43-5616-423c-b7f9-cba41a1bbc6c" providerId="ADAL" clId="{2146A65C-A2BA-4E77-A3E9-A1FD9C8A2855}" dt="2024-01-19T17:04:54.956" v="9294" actId="20577"/>
        <pc:sldMkLst>
          <pc:docMk/>
          <pc:sldMk cId="3772614664" sldId="328"/>
        </pc:sldMkLst>
        <pc:spChg chg="mod">
          <ac:chgData name="Natalea Cohen" userId="02e7ef43-5616-423c-b7f9-cba41a1bbc6c" providerId="ADAL" clId="{2146A65C-A2BA-4E77-A3E9-A1FD9C8A2855}" dt="2024-01-03T18:52:40.091" v="1741" actId="20577"/>
          <ac:spMkLst>
            <pc:docMk/>
            <pc:sldMk cId="3772614664" sldId="328"/>
            <ac:spMk id="2" creationId="{8499C3B0-07BE-D4BB-19CF-88471AFC32FA}"/>
          </ac:spMkLst>
        </pc:spChg>
        <pc:spChg chg="mod">
          <ac:chgData name="Natalea Cohen" userId="02e7ef43-5616-423c-b7f9-cba41a1bbc6c" providerId="ADAL" clId="{2146A65C-A2BA-4E77-A3E9-A1FD9C8A2855}" dt="2024-01-03T18:52:47.285" v="1742" actId="1076"/>
          <ac:spMkLst>
            <pc:docMk/>
            <pc:sldMk cId="3772614664" sldId="328"/>
            <ac:spMk id="3" creationId="{CE47C519-0522-9B92-128B-F1BFFD573F93}"/>
          </ac:spMkLst>
        </pc:spChg>
        <pc:spChg chg="del">
          <ac:chgData name="Natalea Cohen" userId="02e7ef43-5616-423c-b7f9-cba41a1bbc6c" providerId="ADAL" clId="{2146A65C-A2BA-4E77-A3E9-A1FD9C8A2855}" dt="2023-12-29T18:27:40.680" v="1095" actId="478"/>
          <ac:spMkLst>
            <pc:docMk/>
            <pc:sldMk cId="3772614664" sldId="328"/>
            <ac:spMk id="4" creationId="{EB65EF45-9814-C418-FC6D-81440674CB93}"/>
          </ac:spMkLst>
        </pc:spChg>
      </pc:sldChg>
      <pc:sldChg chg="addSp delSp modSp new mod ord modShow">
        <pc:chgData name="Natalea Cohen" userId="02e7ef43-5616-423c-b7f9-cba41a1bbc6c" providerId="ADAL" clId="{2146A65C-A2BA-4E77-A3E9-A1FD9C8A2855}" dt="2024-01-16T18:06:29.886" v="8581" actId="729"/>
        <pc:sldMkLst>
          <pc:docMk/>
          <pc:sldMk cId="2794805619" sldId="329"/>
        </pc:sldMkLst>
        <pc:spChg chg="mod">
          <ac:chgData name="Natalea Cohen" userId="02e7ef43-5616-423c-b7f9-cba41a1bbc6c" providerId="ADAL" clId="{2146A65C-A2BA-4E77-A3E9-A1FD9C8A2855}" dt="2023-12-29T18:22:29.025" v="920" actId="2711"/>
          <ac:spMkLst>
            <pc:docMk/>
            <pc:sldMk cId="2794805619" sldId="329"/>
            <ac:spMk id="2" creationId="{CDD4F0B0-98C8-5BB9-5B39-8851574817A6}"/>
          </ac:spMkLst>
        </pc:spChg>
        <pc:spChg chg="mod">
          <ac:chgData name="Natalea Cohen" userId="02e7ef43-5616-423c-b7f9-cba41a1bbc6c" providerId="ADAL" clId="{2146A65C-A2BA-4E77-A3E9-A1FD9C8A2855}" dt="2024-01-11T21:47:54.576" v="5102" actId="207"/>
          <ac:spMkLst>
            <pc:docMk/>
            <pc:sldMk cId="2794805619" sldId="329"/>
            <ac:spMk id="3" creationId="{B809C70C-E4E8-A982-DE00-F63653900AD8}"/>
          </ac:spMkLst>
        </pc:spChg>
        <pc:spChg chg="del">
          <ac:chgData name="Natalea Cohen" userId="02e7ef43-5616-423c-b7f9-cba41a1bbc6c" providerId="ADAL" clId="{2146A65C-A2BA-4E77-A3E9-A1FD9C8A2855}" dt="2023-12-29T18:28:00.665" v="1097" actId="478"/>
          <ac:spMkLst>
            <pc:docMk/>
            <pc:sldMk cId="2794805619" sldId="329"/>
            <ac:spMk id="4" creationId="{1FEB766A-CBFF-B4FB-27B4-6955AEEAB4CB}"/>
          </ac:spMkLst>
        </pc:spChg>
        <pc:picChg chg="add mod">
          <ac:chgData name="Natalea Cohen" userId="02e7ef43-5616-423c-b7f9-cba41a1bbc6c" providerId="ADAL" clId="{2146A65C-A2BA-4E77-A3E9-A1FD9C8A2855}" dt="2024-01-11T17:43:29.045" v="4730" actId="1076"/>
          <ac:picMkLst>
            <pc:docMk/>
            <pc:sldMk cId="2794805619" sldId="329"/>
            <ac:picMk id="5" creationId="{E4933326-B484-C7D3-A61F-02448E4436D1}"/>
          </ac:picMkLst>
        </pc:picChg>
        <pc:picChg chg="add del mod">
          <ac:chgData name="Natalea Cohen" userId="02e7ef43-5616-423c-b7f9-cba41a1bbc6c" providerId="ADAL" clId="{2146A65C-A2BA-4E77-A3E9-A1FD9C8A2855}" dt="2024-01-11T17:41:22.751" v="4725" actId="478"/>
          <ac:picMkLst>
            <pc:docMk/>
            <pc:sldMk cId="2794805619" sldId="329"/>
            <ac:picMk id="7" creationId="{8599BE45-3422-877B-26B1-95883B2D1191}"/>
          </ac:picMkLst>
        </pc:picChg>
      </pc:sldChg>
      <pc:sldChg chg="addSp delSp modSp new mod delCm modNotesTx">
        <pc:chgData name="Natalea Cohen" userId="02e7ef43-5616-423c-b7f9-cba41a1bbc6c" providerId="ADAL" clId="{2146A65C-A2BA-4E77-A3E9-A1FD9C8A2855}" dt="2024-01-16T18:34:20.230" v="8589" actId="207"/>
        <pc:sldMkLst>
          <pc:docMk/>
          <pc:sldMk cId="1147457945" sldId="330"/>
        </pc:sldMkLst>
        <pc:spChg chg="mod">
          <ac:chgData name="Natalea Cohen" userId="02e7ef43-5616-423c-b7f9-cba41a1bbc6c" providerId="ADAL" clId="{2146A65C-A2BA-4E77-A3E9-A1FD9C8A2855}" dt="2023-12-29T18:21:53.191" v="882" actId="2711"/>
          <ac:spMkLst>
            <pc:docMk/>
            <pc:sldMk cId="1147457945" sldId="330"/>
            <ac:spMk id="2" creationId="{1B399011-3AB7-4255-53D6-18CDDE5AA276}"/>
          </ac:spMkLst>
        </pc:spChg>
        <pc:spChg chg="mod">
          <ac:chgData name="Natalea Cohen" userId="02e7ef43-5616-423c-b7f9-cba41a1bbc6c" providerId="ADAL" clId="{2146A65C-A2BA-4E77-A3E9-A1FD9C8A2855}" dt="2024-01-16T18:34:16.019" v="8588" actId="207"/>
          <ac:spMkLst>
            <pc:docMk/>
            <pc:sldMk cId="1147457945" sldId="330"/>
            <ac:spMk id="3" creationId="{3D00DAD9-4B0A-DEFD-314F-5303416A675B}"/>
          </ac:spMkLst>
        </pc:spChg>
        <pc:spChg chg="mod">
          <ac:chgData name="Natalea Cohen" userId="02e7ef43-5616-423c-b7f9-cba41a1bbc6c" providerId="ADAL" clId="{2146A65C-A2BA-4E77-A3E9-A1FD9C8A2855}" dt="2024-01-11T21:47:13.564" v="5096" actId="207"/>
          <ac:spMkLst>
            <pc:docMk/>
            <pc:sldMk cId="1147457945" sldId="330"/>
            <ac:spMk id="4" creationId="{6388EAF6-AC45-E05F-B7C6-D6D56D96BF3B}"/>
          </ac:spMkLst>
        </pc:spChg>
        <pc:spChg chg="mod">
          <ac:chgData name="Natalea Cohen" userId="02e7ef43-5616-423c-b7f9-cba41a1bbc6c" providerId="ADAL" clId="{2146A65C-A2BA-4E77-A3E9-A1FD9C8A2855}" dt="2024-01-16T18:34:20.230" v="8589" actId="207"/>
          <ac:spMkLst>
            <pc:docMk/>
            <pc:sldMk cId="1147457945" sldId="330"/>
            <ac:spMk id="5" creationId="{6AF2395C-79F0-0A8F-82D4-D5A1A9238FF7}"/>
          </ac:spMkLst>
        </pc:spChg>
        <pc:spChg chg="mod">
          <ac:chgData name="Natalea Cohen" userId="02e7ef43-5616-423c-b7f9-cba41a1bbc6c" providerId="ADAL" clId="{2146A65C-A2BA-4E77-A3E9-A1FD9C8A2855}" dt="2024-01-11T21:47:40.179" v="5100" actId="207"/>
          <ac:spMkLst>
            <pc:docMk/>
            <pc:sldMk cId="1147457945" sldId="330"/>
            <ac:spMk id="6" creationId="{696836D8-4249-7F1A-840E-EB2F8C09C4D9}"/>
          </ac:spMkLst>
        </pc:spChg>
        <pc:spChg chg="del">
          <ac:chgData name="Natalea Cohen" userId="02e7ef43-5616-423c-b7f9-cba41a1bbc6c" providerId="ADAL" clId="{2146A65C-A2BA-4E77-A3E9-A1FD9C8A2855}" dt="2023-12-29T18:27:56.982" v="1096" actId="478"/>
          <ac:spMkLst>
            <pc:docMk/>
            <pc:sldMk cId="1147457945" sldId="330"/>
            <ac:spMk id="7" creationId="{95682F78-0FA7-60BE-B816-000A5E34EAEB}"/>
          </ac:spMkLst>
        </pc:spChg>
        <pc:picChg chg="add mod">
          <ac:chgData name="Natalea Cohen" userId="02e7ef43-5616-423c-b7f9-cba41a1bbc6c" providerId="ADAL" clId="{2146A65C-A2BA-4E77-A3E9-A1FD9C8A2855}" dt="2024-01-11T17:32:20.705" v="4710" actId="1076"/>
          <ac:picMkLst>
            <pc:docMk/>
            <pc:sldMk cId="1147457945" sldId="330"/>
            <ac:picMk id="8" creationId="{63A83608-16DF-2E8B-99A1-9948D9256DC0}"/>
          </ac:picMkLst>
        </pc:picChg>
        <pc:picChg chg="add mod">
          <ac:chgData name="Natalea Cohen" userId="02e7ef43-5616-423c-b7f9-cba41a1bbc6c" providerId="ADAL" clId="{2146A65C-A2BA-4E77-A3E9-A1FD9C8A2855}" dt="2024-01-11T17:32:20.705" v="4710" actId="1076"/>
          <ac:picMkLst>
            <pc:docMk/>
            <pc:sldMk cId="1147457945" sldId="330"/>
            <ac:picMk id="10" creationId="{C46903D5-8E7B-702D-9CD0-404AB99EB9CF}"/>
          </ac:picMkLst>
        </pc:picChg>
        <pc:picChg chg="add del mod">
          <ac:chgData name="Natalea Cohen" userId="02e7ef43-5616-423c-b7f9-cba41a1bbc6c" providerId="ADAL" clId="{2146A65C-A2BA-4E77-A3E9-A1FD9C8A2855}" dt="2024-01-11T17:32:59.669" v="4715" actId="478"/>
          <ac:picMkLst>
            <pc:docMk/>
            <pc:sldMk cId="1147457945" sldId="330"/>
            <ac:picMk id="12" creationId="{FDF867C3-75BA-D733-A44A-0787F8734207}"/>
          </ac:picMkLst>
        </pc:picChg>
        <pc:picChg chg="add mod">
          <ac:chgData name="Natalea Cohen" userId="02e7ef43-5616-423c-b7f9-cba41a1bbc6c" providerId="ADAL" clId="{2146A65C-A2BA-4E77-A3E9-A1FD9C8A2855}" dt="2024-01-11T17:43:17.740" v="4729" actId="208"/>
          <ac:picMkLst>
            <pc:docMk/>
            <pc:sldMk cId="1147457945" sldId="330"/>
            <ac:picMk id="14" creationId="{166C0C8E-A61A-6202-F684-D293A643A1C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Natalea Cohen" userId="02e7ef43-5616-423c-b7f9-cba41a1bbc6c" providerId="ADAL" clId="{2146A65C-A2BA-4E77-A3E9-A1FD9C8A2855}" dt="2024-01-11T16:40:19.077" v="4423"/>
              <pc2:cmMkLst xmlns:pc2="http://schemas.microsoft.com/office/powerpoint/2019/9/main/command">
                <pc:docMk/>
                <pc:sldMk cId="1147457945" sldId="330"/>
                <pc2:cmMk id="{7881E77D-1703-41A4-8E05-8E6FA99FB4F6}"/>
              </pc2:cmMkLst>
            </pc226:cmChg>
          </p:ext>
        </pc:extLst>
      </pc:sldChg>
      <pc:sldChg chg="new del">
        <pc:chgData name="Natalea Cohen" userId="02e7ef43-5616-423c-b7f9-cba41a1bbc6c" providerId="ADAL" clId="{2146A65C-A2BA-4E77-A3E9-A1FD9C8A2855}" dt="2023-12-29T17:09:38.497" v="185" actId="680"/>
        <pc:sldMkLst>
          <pc:docMk/>
          <pc:sldMk cId="3733886240" sldId="330"/>
        </pc:sldMkLst>
      </pc:sldChg>
      <pc:sldChg chg="modSp new del mod">
        <pc:chgData name="Natalea Cohen" userId="02e7ef43-5616-423c-b7f9-cba41a1bbc6c" providerId="ADAL" clId="{2146A65C-A2BA-4E77-A3E9-A1FD9C8A2855}" dt="2023-12-29T18:24:06.517" v="1053" actId="2696"/>
        <pc:sldMkLst>
          <pc:docMk/>
          <pc:sldMk cId="79361474" sldId="331"/>
        </pc:sldMkLst>
        <pc:spChg chg="mod">
          <ac:chgData name="Natalea Cohen" userId="02e7ef43-5616-423c-b7f9-cba41a1bbc6c" providerId="ADAL" clId="{2146A65C-A2BA-4E77-A3E9-A1FD9C8A2855}" dt="2023-12-29T18:23:13.570" v="934" actId="20577"/>
          <ac:spMkLst>
            <pc:docMk/>
            <pc:sldMk cId="79361474" sldId="331"/>
            <ac:spMk id="2" creationId="{8E74E446-A28F-65C9-0AB8-DC369A8F0BB8}"/>
          </ac:spMkLst>
        </pc:spChg>
        <pc:spChg chg="mod">
          <ac:chgData name="Natalea Cohen" userId="02e7ef43-5616-423c-b7f9-cba41a1bbc6c" providerId="ADAL" clId="{2146A65C-A2BA-4E77-A3E9-A1FD9C8A2855}" dt="2023-12-29T18:23:20.988" v="961" actId="20577"/>
          <ac:spMkLst>
            <pc:docMk/>
            <pc:sldMk cId="79361474" sldId="331"/>
            <ac:spMk id="3" creationId="{E32A0EEE-C948-49B4-B4B8-48687C1F0369}"/>
          </ac:spMkLst>
        </pc:spChg>
      </pc:sldChg>
      <pc:sldChg chg="addSp delSp modSp new mod ord">
        <pc:chgData name="Natalea Cohen" userId="02e7ef43-5616-423c-b7f9-cba41a1bbc6c" providerId="ADAL" clId="{2146A65C-A2BA-4E77-A3E9-A1FD9C8A2855}" dt="2024-01-16T18:34:32.798" v="8591" actId="207"/>
        <pc:sldMkLst>
          <pc:docMk/>
          <pc:sldMk cId="512128440" sldId="332"/>
        </pc:sldMkLst>
        <pc:spChg chg="mod">
          <ac:chgData name="Natalea Cohen" userId="02e7ef43-5616-423c-b7f9-cba41a1bbc6c" providerId="ADAL" clId="{2146A65C-A2BA-4E77-A3E9-A1FD9C8A2855}" dt="2023-12-29T18:29:52.169" v="1118" actId="2711"/>
          <ac:spMkLst>
            <pc:docMk/>
            <pc:sldMk cId="512128440" sldId="332"/>
            <ac:spMk id="2" creationId="{DE67B95C-2648-1F82-9AB7-871895A2AD8A}"/>
          </ac:spMkLst>
        </pc:spChg>
        <pc:spChg chg="mod">
          <ac:chgData name="Natalea Cohen" userId="02e7ef43-5616-423c-b7f9-cba41a1bbc6c" providerId="ADAL" clId="{2146A65C-A2BA-4E77-A3E9-A1FD9C8A2855}" dt="2024-01-16T18:34:29.539" v="8590" actId="207"/>
          <ac:spMkLst>
            <pc:docMk/>
            <pc:sldMk cId="512128440" sldId="332"/>
            <ac:spMk id="3" creationId="{E3199DE1-C62D-261E-FCD0-5DEF04E95780}"/>
          </ac:spMkLst>
        </pc:spChg>
        <pc:spChg chg="mod">
          <ac:chgData name="Natalea Cohen" userId="02e7ef43-5616-423c-b7f9-cba41a1bbc6c" providerId="ADAL" clId="{2146A65C-A2BA-4E77-A3E9-A1FD9C8A2855}" dt="2024-01-11T21:48:41.244" v="5109" actId="207"/>
          <ac:spMkLst>
            <pc:docMk/>
            <pc:sldMk cId="512128440" sldId="332"/>
            <ac:spMk id="4" creationId="{A80A6B14-2A38-CB8F-E450-DB8D5654451E}"/>
          </ac:spMkLst>
        </pc:spChg>
        <pc:spChg chg="mod">
          <ac:chgData name="Natalea Cohen" userId="02e7ef43-5616-423c-b7f9-cba41a1bbc6c" providerId="ADAL" clId="{2146A65C-A2BA-4E77-A3E9-A1FD9C8A2855}" dt="2024-01-16T18:34:32.798" v="8591" actId="207"/>
          <ac:spMkLst>
            <pc:docMk/>
            <pc:sldMk cId="512128440" sldId="332"/>
            <ac:spMk id="5" creationId="{1CC0AEFD-4E59-A9A9-665B-9D79ABAC25B9}"/>
          </ac:spMkLst>
        </pc:spChg>
        <pc:spChg chg="mod">
          <ac:chgData name="Natalea Cohen" userId="02e7ef43-5616-423c-b7f9-cba41a1bbc6c" providerId="ADAL" clId="{2146A65C-A2BA-4E77-A3E9-A1FD9C8A2855}" dt="2024-01-11T21:49:06.378" v="5114" actId="207"/>
          <ac:spMkLst>
            <pc:docMk/>
            <pc:sldMk cId="512128440" sldId="332"/>
            <ac:spMk id="6" creationId="{6BCE2C31-F0C7-CE58-CA83-72055BF07177}"/>
          </ac:spMkLst>
        </pc:spChg>
        <pc:spChg chg="del">
          <ac:chgData name="Natalea Cohen" userId="02e7ef43-5616-423c-b7f9-cba41a1bbc6c" providerId="ADAL" clId="{2146A65C-A2BA-4E77-A3E9-A1FD9C8A2855}" dt="2023-12-29T18:28:05.318" v="1098" actId="478"/>
          <ac:spMkLst>
            <pc:docMk/>
            <pc:sldMk cId="512128440" sldId="332"/>
            <ac:spMk id="7" creationId="{CB409FF7-DFDA-8C8C-792A-38843B1F11D7}"/>
          </ac:spMkLst>
        </pc:spChg>
        <pc:picChg chg="add del mod">
          <ac:chgData name="Natalea Cohen" userId="02e7ef43-5616-423c-b7f9-cba41a1bbc6c" providerId="ADAL" clId="{2146A65C-A2BA-4E77-A3E9-A1FD9C8A2855}" dt="2024-01-11T18:08:04.425" v="4736" actId="478"/>
          <ac:picMkLst>
            <pc:docMk/>
            <pc:sldMk cId="512128440" sldId="332"/>
            <ac:picMk id="8" creationId="{4049EF9A-CB96-D172-28D3-B1A6F5D58AEB}"/>
          </ac:picMkLst>
        </pc:picChg>
        <pc:picChg chg="add mod">
          <ac:chgData name="Natalea Cohen" userId="02e7ef43-5616-423c-b7f9-cba41a1bbc6c" providerId="ADAL" clId="{2146A65C-A2BA-4E77-A3E9-A1FD9C8A2855}" dt="2024-01-11T18:08:32.355" v="4740" actId="2085"/>
          <ac:picMkLst>
            <pc:docMk/>
            <pc:sldMk cId="512128440" sldId="332"/>
            <ac:picMk id="10" creationId="{EA8D62C7-CAC6-725B-5ED2-9165625AC6FF}"/>
          </ac:picMkLst>
        </pc:picChg>
      </pc:sldChg>
      <pc:sldChg chg="delSp modSp new mod">
        <pc:chgData name="Natalea Cohen" userId="02e7ef43-5616-423c-b7f9-cba41a1bbc6c" providerId="ADAL" clId="{2146A65C-A2BA-4E77-A3E9-A1FD9C8A2855}" dt="2024-01-11T21:49:11.455" v="5115" actId="2711"/>
        <pc:sldMkLst>
          <pc:docMk/>
          <pc:sldMk cId="4183128769" sldId="333"/>
        </pc:sldMkLst>
        <pc:spChg chg="mod">
          <ac:chgData name="Natalea Cohen" userId="02e7ef43-5616-423c-b7f9-cba41a1bbc6c" providerId="ADAL" clId="{2146A65C-A2BA-4E77-A3E9-A1FD9C8A2855}" dt="2024-01-11T21:49:11.455" v="5115" actId="2711"/>
          <ac:spMkLst>
            <pc:docMk/>
            <pc:sldMk cId="4183128769" sldId="333"/>
            <ac:spMk id="2" creationId="{90DFE52C-42A2-46E1-48C1-6B844BF4C14F}"/>
          </ac:spMkLst>
        </pc:spChg>
        <pc:spChg chg="del">
          <ac:chgData name="Natalea Cohen" userId="02e7ef43-5616-423c-b7f9-cba41a1bbc6c" providerId="ADAL" clId="{2146A65C-A2BA-4E77-A3E9-A1FD9C8A2855}" dt="2024-01-03T14:34:00.774" v="1535" actId="478"/>
          <ac:spMkLst>
            <pc:docMk/>
            <pc:sldMk cId="4183128769" sldId="333"/>
            <ac:spMk id="3" creationId="{DF28DABC-6F51-6121-48E1-CF5A8FCB52A9}"/>
          </ac:spMkLst>
        </pc:spChg>
      </pc:sldChg>
      <pc:sldChg chg="addSp delSp modSp new del mod ord">
        <pc:chgData name="Natalea Cohen" userId="02e7ef43-5616-423c-b7f9-cba41a1bbc6c" providerId="ADAL" clId="{2146A65C-A2BA-4E77-A3E9-A1FD9C8A2855}" dt="2024-01-03T21:26:41.180" v="3927" actId="2696"/>
        <pc:sldMkLst>
          <pc:docMk/>
          <pc:sldMk cId="4265586605" sldId="334"/>
        </pc:sldMkLst>
        <pc:spChg chg="mod">
          <ac:chgData name="Natalea Cohen" userId="02e7ef43-5616-423c-b7f9-cba41a1bbc6c" providerId="ADAL" clId="{2146A65C-A2BA-4E77-A3E9-A1FD9C8A2855}" dt="2023-12-29T18:36:36.823" v="1188" actId="255"/>
          <ac:spMkLst>
            <pc:docMk/>
            <pc:sldMk cId="4265586605" sldId="334"/>
            <ac:spMk id="2" creationId="{628487BF-DE7D-F66D-0FC9-A0637D2E7775}"/>
          </ac:spMkLst>
        </pc:spChg>
        <pc:spChg chg="del">
          <ac:chgData name="Natalea Cohen" userId="02e7ef43-5616-423c-b7f9-cba41a1bbc6c" providerId="ADAL" clId="{2146A65C-A2BA-4E77-A3E9-A1FD9C8A2855}" dt="2023-12-29T18:36:46.094" v="1190" actId="478"/>
          <ac:spMkLst>
            <pc:docMk/>
            <pc:sldMk cId="4265586605" sldId="334"/>
            <ac:spMk id="3" creationId="{0040E164-7A95-6E56-9EF8-D089E3CCED82}"/>
          </ac:spMkLst>
        </pc:spChg>
        <pc:spChg chg="del">
          <ac:chgData name="Natalea Cohen" userId="02e7ef43-5616-423c-b7f9-cba41a1bbc6c" providerId="ADAL" clId="{2146A65C-A2BA-4E77-A3E9-A1FD9C8A2855}" dt="2024-01-03T14:33:47.851" v="1532" actId="478"/>
          <ac:spMkLst>
            <pc:docMk/>
            <pc:sldMk cId="4265586605" sldId="334"/>
            <ac:spMk id="4" creationId="{88B61B74-D4D1-527E-DA40-7B6D819FC36F}"/>
          </ac:spMkLst>
        </pc:spChg>
        <pc:picChg chg="add mod">
          <ac:chgData name="Natalea Cohen" userId="02e7ef43-5616-423c-b7f9-cba41a1bbc6c" providerId="ADAL" clId="{2146A65C-A2BA-4E77-A3E9-A1FD9C8A2855}" dt="2023-12-29T18:36:43.827" v="1189"/>
          <ac:picMkLst>
            <pc:docMk/>
            <pc:sldMk cId="4265586605" sldId="334"/>
            <ac:picMk id="5" creationId="{B04626EC-5E62-2AD0-1BEA-8D6DA589536A}"/>
          </ac:picMkLst>
        </pc:picChg>
      </pc:sldChg>
      <pc:sldChg chg="new del">
        <pc:chgData name="Natalea Cohen" userId="02e7ef43-5616-423c-b7f9-cba41a1bbc6c" providerId="ADAL" clId="{2146A65C-A2BA-4E77-A3E9-A1FD9C8A2855}" dt="2023-12-29T19:47:31.856" v="1193" actId="2696"/>
        <pc:sldMkLst>
          <pc:docMk/>
          <pc:sldMk cId="3051302235" sldId="335"/>
        </pc:sldMkLst>
      </pc:sldChg>
      <pc:sldChg chg="delSp modSp new del mod">
        <pc:chgData name="Natalea Cohen" userId="02e7ef43-5616-423c-b7f9-cba41a1bbc6c" providerId="ADAL" clId="{2146A65C-A2BA-4E77-A3E9-A1FD9C8A2855}" dt="2024-01-03T19:12:29.479" v="1755" actId="2696"/>
        <pc:sldMkLst>
          <pc:docMk/>
          <pc:sldMk cId="3729037971" sldId="336"/>
        </pc:sldMkLst>
        <pc:spChg chg="mod">
          <ac:chgData name="Natalea Cohen" userId="02e7ef43-5616-423c-b7f9-cba41a1bbc6c" providerId="ADAL" clId="{2146A65C-A2BA-4E77-A3E9-A1FD9C8A2855}" dt="2023-12-29T19:49:02.197" v="1252" actId="5793"/>
          <ac:spMkLst>
            <pc:docMk/>
            <pc:sldMk cId="3729037971" sldId="336"/>
            <ac:spMk id="2" creationId="{328019AC-0FBE-B55E-8C55-04F030970ECD}"/>
          </ac:spMkLst>
        </pc:spChg>
        <pc:spChg chg="mod">
          <ac:chgData name="Natalea Cohen" userId="02e7ef43-5616-423c-b7f9-cba41a1bbc6c" providerId="ADAL" clId="{2146A65C-A2BA-4E77-A3E9-A1FD9C8A2855}" dt="2023-12-29T19:49:17.509" v="1291" actId="20577"/>
          <ac:spMkLst>
            <pc:docMk/>
            <pc:sldMk cId="3729037971" sldId="336"/>
            <ac:spMk id="3" creationId="{29222333-448E-DA87-D490-9EA922327691}"/>
          </ac:spMkLst>
        </pc:spChg>
        <pc:spChg chg="del">
          <ac:chgData name="Natalea Cohen" userId="02e7ef43-5616-423c-b7f9-cba41a1bbc6c" providerId="ADAL" clId="{2146A65C-A2BA-4E77-A3E9-A1FD9C8A2855}" dt="2024-01-03T14:33:55.781" v="1534" actId="478"/>
          <ac:spMkLst>
            <pc:docMk/>
            <pc:sldMk cId="3729037971" sldId="336"/>
            <ac:spMk id="4" creationId="{AFDE7FC6-B898-37A0-3344-7D61A016EE1F}"/>
          </ac:spMkLst>
        </pc:spChg>
      </pc:sldChg>
      <pc:sldChg chg="modSp new del mod">
        <pc:chgData name="Natalea Cohen" userId="02e7ef43-5616-423c-b7f9-cba41a1bbc6c" providerId="ADAL" clId="{2146A65C-A2BA-4E77-A3E9-A1FD9C8A2855}" dt="2024-01-02T15:57:50.042" v="1478" actId="2696"/>
        <pc:sldMkLst>
          <pc:docMk/>
          <pc:sldMk cId="3171464248" sldId="337"/>
        </pc:sldMkLst>
        <pc:spChg chg="mod">
          <ac:chgData name="Natalea Cohen" userId="02e7ef43-5616-423c-b7f9-cba41a1bbc6c" providerId="ADAL" clId="{2146A65C-A2BA-4E77-A3E9-A1FD9C8A2855}" dt="2024-01-02T15:56:00.610" v="1471" actId="2711"/>
          <ac:spMkLst>
            <pc:docMk/>
            <pc:sldMk cId="3171464248" sldId="337"/>
            <ac:spMk id="2" creationId="{7D8455BD-E02E-4688-04B3-3EBAFA4B9C6B}"/>
          </ac:spMkLst>
        </pc:spChg>
        <pc:spChg chg="mod">
          <ac:chgData name="Natalea Cohen" userId="02e7ef43-5616-423c-b7f9-cba41a1bbc6c" providerId="ADAL" clId="{2146A65C-A2BA-4E77-A3E9-A1FD9C8A2855}" dt="2024-01-02T15:57:03.908" v="1472" actId="20577"/>
          <ac:spMkLst>
            <pc:docMk/>
            <pc:sldMk cId="3171464248" sldId="337"/>
            <ac:spMk id="3" creationId="{A380B0CD-04C6-EA96-6CBB-1278059B4317}"/>
          </ac:spMkLst>
        </pc:spChg>
        <pc:spChg chg="mod">
          <ac:chgData name="Natalea Cohen" userId="02e7ef43-5616-423c-b7f9-cba41a1bbc6c" providerId="ADAL" clId="{2146A65C-A2BA-4E77-A3E9-A1FD9C8A2855}" dt="2024-01-02T15:57:36.876" v="1475" actId="21"/>
          <ac:spMkLst>
            <pc:docMk/>
            <pc:sldMk cId="3171464248" sldId="337"/>
            <ac:spMk id="4" creationId="{780CDDCB-9CAC-8D41-DF1D-192A5007F788}"/>
          </ac:spMkLst>
        </pc:spChg>
        <pc:spChg chg="mod">
          <ac:chgData name="Natalea Cohen" userId="02e7ef43-5616-423c-b7f9-cba41a1bbc6c" providerId="ADAL" clId="{2146A65C-A2BA-4E77-A3E9-A1FD9C8A2855}" dt="2023-12-29T20:25:06.693" v="1367" actId="20577"/>
          <ac:spMkLst>
            <pc:docMk/>
            <pc:sldMk cId="3171464248" sldId="337"/>
            <ac:spMk id="5" creationId="{EF897552-8762-5065-D0FB-2C2397272000}"/>
          </ac:spMkLst>
        </pc:spChg>
      </pc:sldChg>
      <pc:sldChg chg="addSp delSp modSp new mod ord modNotesTx">
        <pc:chgData name="Natalea Cohen" userId="02e7ef43-5616-423c-b7f9-cba41a1bbc6c" providerId="ADAL" clId="{2146A65C-A2BA-4E77-A3E9-A1FD9C8A2855}" dt="2024-01-20T00:52:16.577" v="10466" actId="20577"/>
        <pc:sldMkLst>
          <pc:docMk/>
          <pc:sldMk cId="288137048" sldId="338"/>
        </pc:sldMkLst>
        <pc:spChg chg="mod">
          <ac:chgData name="Natalea Cohen" userId="02e7ef43-5616-423c-b7f9-cba41a1bbc6c" providerId="ADAL" clId="{2146A65C-A2BA-4E77-A3E9-A1FD9C8A2855}" dt="2024-01-03T15:11:53.685" v="1669" actId="20577"/>
          <ac:spMkLst>
            <pc:docMk/>
            <pc:sldMk cId="288137048" sldId="338"/>
            <ac:spMk id="2" creationId="{D8FBEB61-7EDA-A871-1739-EB705E4BF96A}"/>
          </ac:spMkLst>
        </pc:spChg>
        <pc:spChg chg="mod">
          <ac:chgData name="Natalea Cohen" userId="02e7ef43-5616-423c-b7f9-cba41a1bbc6c" providerId="ADAL" clId="{2146A65C-A2BA-4E77-A3E9-A1FD9C8A2855}" dt="2024-01-16T18:33:23.909" v="8583" actId="207"/>
          <ac:spMkLst>
            <pc:docMk/>
            <pc:sldMk cId="288137048" sldId="338"/>
            <ac:spMk id="3" creationId="{0DB0A27C-389B-6622-B2C1-448346E11022}"/>
          </ac:spMkLst>
        </pc:spChg>
        <pc:spChg chg="del">
          <ac:chgData name="Natalea Cohen" userId="02e7ef43-5616-423c-b7f9-cba41a1bbc6c" providerId="ADAL" clId="{2146A65C-A2BA-4E77-A3E9-A1FD9C8A2855}" dt="2024-01-03T14:33:52.295" v="1533" actId="478"/>
          <ac:spMkLst>
            <pc:docMk/>
            <pc:sldMk cId="288137048" sldId="338"/>
            <ac:spMk id="4" creationId="{4678AAC9-2D62-0578-7030-CD0D5D782611}"/>
          </ac:spMkLst>
        </pc:spChg>
        <pc:picChg chg="add mod">
          <ac:chgData name="Natalea Cohen" userId="02e7ef43-5616-423c-b7f9-cba41a1bbc6c" providerId="ADAL" clId="{2146A65C-A2BA-4E77-A3E9-A1FD9C8A2855}" dt="2024-01-03T19:28:01.790" v="1897" actId="207"/>
          <ac:picMkLst>
            <pc:docMk/>
            <pc:sldMk cId="288137048" sldId="338"/>
            <ac:picMk id="6" creationId="{FF54A5A6-CA58-99FC-F770-E5879AA78E7D}"/>
          </ac:picMkLst>
        </pc:picChg>
      </pc:sldChg>
      <pc:sldChg chg="addSp delSp modSp new mod delCm modCm modNotesTx">
        <pc:chgData name="Natalea Cohen" userId="02e7ef43-5616-423c-b7f9-cba41a1bbc6c" providerId="ADAL" clId="{2146A65C-A2BA-4E77-A3E9-A1FD9C8A2855}" dt="2024-01-20T00:58:02.991" v="10834" actId="20577"/>
        <pc:sldMkLst>
          <pc:docMk/>
          <pc:sldMk cId="201180518" sldId="339"/>
        </pc:sldMkLst>
        <pc:spChg chg="mod">
          <ac:chgData name="Natalea Cohen" userId="02e7ef43-5616-423c-b7f9-cba41a1bbc6c" providerId="ADAL" clId="{2146A65C-A2BA-4E77-A3E9-A1FD9C8A2855}" dt="2024-01-03T15:16:47.878" v="1701" actId="2711"/>
          <ac:spMkLst>
            <pc:docMk/>
            <pc:sldMk cId="201180518" sldId="339"/>
            <ac:spMk id="2" creationId="{0DDC8394-ED45-29D5-8357-BF822EB8A70A}"/>
          </ac:spMkLst>
        </pc:spChg>
        <pc:spChg chg="del mod">
          <ac:chgData name="Natalea Cohen" userId="02e7ef43-5616-423c-b7f9-cba41a1bbc6c" providerId="ADAL" clId="{2146A65C-A2BA-4E77-A3E9-A1FD9C8A2855}" dt="2024-01-03T19:29:53.526" v="1901" actId="931"/>
          <ac:spMkLst>
            <pc:docMk/>
            <pc:sldMk cId="201180518" sldId="339"/>
            <ac:spMk id="3" creationId="{FEE4A6FC-45E5-A129-BDD0-D0FA43AB5705}"/>
          </ac:spMkLst>
        </pc:spChg>
        <pc:spChg chg="del">
          <ac:chgData name="Natalea Cohen" userId="02e7ef43-5616-423c-b7f9-cba41a1bbc6c" providerId="ADAL" clId="{2146A65C-A2BA-4E77-A3E9-A1FD9C8A2855}" dt="2024-01-03T19:19:16.147" v="1829" actId="478"/>
          <ac:spMkLst>
            <pc:docMk/>
            <pc:sldMk cId="201180518" sldId="339"/>
            <ac:spMk id="4" creationId="{D98CE597-49EB-80EF-29B5-0BCC5F2867D5}"/>
          </ac:spMkLst>
        </pc:spChg>
        <pc:spChg chg="add del mod">
          <ac:chgData name="Natalea Cohen" userId="02e7ef43-5616-423c-b7f9-cba41a1bbc6c" providerId="ADAL" clId="{2146A65C-A2BA-4E77-A3E9-A1FD9C8A2855}" dt="2024-01-03T19:28:55.136" v="1900" actId="478"/>
          <ac:spMkLst>
            <pc:docMk/>
            <pc:sldMk cId="201180518" sldId="339"/>
            <ac:spMk id="6" creationId="{395E0D35-8F1D-BAC1-2D4E-3E4D8455CF79}"/>
          </ac:spMkLst>
        </pc:spChg>
        <pc:spChg chg="add del mod">
          <ac:chgData name="Natalea Cohen" userId="02e7ef43-5616-423c-b7f9-cba41a1bbc6c" providerId="ADAL" clId="{2146A65C-A2BA-4E77-A3E9-A1FD9C8A2855}" dt="2024-01-03T19:32:59.533" v="1906" actId="931"/>
          <ac:spMkLst>
            <pc:docMk/>
            <pc:sldMk cId="201180518" sldId="339"/>
            <ac:spMk id="10" creationId="{303DA021-1013-3C5E-4A1A-A1D201B6C73B}"/>
          </ac:spMkLst>
        </pc:spChg>
        <pc:spChg chg="add mod">
          <ac:chgData name="Natalea Cohen" userId="02e7ef43-5616-423c-b7f9-cba41a1bbc6c" providerId="ADAL" clId="{2146A65C-A2BA-4E77-A3E9-A1FD9C8A2855}" dt="2024-01-16T18:33:38.994" v="8585" actId="207"/>
          <ac:spMkLst>
            <pc:docMk/>
            <pc:sldMk cId="201180518" sldId="339"/>
            <ac:spMk id="14" creationId="{3DEE690F-2AAC-AD24-3351-B5AD75E5B605}"/>
          </ac:spMkLst>
        </pc:spChg>
        <pc:picChg chg="add mod">
          <ac:chgData name="Natalea Cohen" userId="02e7ef43-5616-423c-b7f9-cba41a1bbc6c" providerId="ADAL" clId="{2146A65C-A2BA-4E77-A3E9-A1FD9C8A2855}" dt="2024-01-11T16:31:22.294" v="4239" actId="1076"/>
          <ac:picMkLst>
            <pc:docMk/>
            <pc:sldMk cId="201180518" sldId="339"/>
            <ac:picMk id="3" creationId="{93C5B61C-D9A1-BBBE-5B7F-71F561A15465}"/>
          </ac:picMkLst>
        </pc:picChg>
        <pc:picChg chg="add mod">
          <ac:chgData name="Natalea Cohen" userId="02e7ef43-5616-423c-b7f9-cba41a1bbc6c" providerId="ADAL" clId="{2146A65C-A2BA-4E77-A3E9-A1FD9C8A2855}" dt="2024-01-11T16:31:41.770" v="4244" actId="1076"/>
          <ac:picMkLst>
            <pc:docMk/>
            <pc:sldMk cId="201180518" sldId="339"/>
            <ac:picMk id="4" creationId="{7C3FBB3A-C80A-E69A-317D-19E9F61CDD43}"/>
          </ac:picMkLst>
        </pc:picChg>
        <pc:picChg chg="add del mod">
          <ac:chgData name="Natalea Cohen" userId="02e7ef43-5616-423c-b7f9-cba41a1bbc6c" providerId="ADAL" clId="{2146A65C-A2BA-4E77-A3E9-A1FD9C8A2855}" dt="2024-01-03T19:29:56.544" v="1902" actId="478"/>
          <ac:picMkLst>
            <pc:docMk/>
            <pc:sldMk cId="201180518" sldId="339"/>
            <ac:picMk id="8" creationId="{3E9908CC-168B-1805-754F-83563C284E20}"/>
          </ac:picMkLst>
        </pc:picChg>
        <pc:picChg chg="add del mod">
          <ac:chgData name="Natalea Cohen" userId="02e7ef43-5616-423c-b7f9-cba41a1bbc6c" providerId="ADAL" clId="{2146A65C-A2BA-4E77-A3E9-A1FD9C8A2855}" dt="2024-01-03T20:39:41.622" v="2283" actId="21"/>
          <ac:picMkLst>
            <pc:docMk/>
            <pc:sldMk cId="201180518" sldId="339"/>
            <ac:picMk id="12" creationId="{7A85CB13-6105-7A34-C672-9F2D075A21BA}"/>
          </ac:picMkLst>
        </pc:picChg>
        <pc:picChg chg="add del mod">
          <ac:chgData name="Natalea Cohen" userId="02e7ef43-5616-423c-b7f9-cba41a1bbc6c" providerId="ADAL" clId="{2146A65C-A2BA-4E77-A3E9-A1FD9C8A2855}" dt="2024-01-11T16:31:38.642" v="4242" actId="478"/>
          <ac:picMkLst>
            <pc:docMk/>
            <pc:sldMk cId="201180518" sldId="339"/>
            <ac:picMk id="15" creationId="{11F86966-48E4-7832-5BC1-859552D21B7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Natalea Cohen" userId="02e7ef43-5616-423c-b7f9-cba41a1bbc6c" providerId="ADAL" clId="{2146A65C-A2BA-4E77-A3E9-A1FD9C8A2855}" dt="2024-01-11T16:31:49.565" v="4245"/>
              <pc2:cmMkLst xmlns:pc2="http://schemas.microsoft.com/office/powerpoint/2019/9/main/command">
                <pc:docMk/>
                <pc:sldMk cId="201180518" sldId="339"/>
                <pc2:cmMk id="{F4BFEC7D-605C-42D4-A310-AA6249E1DFB9}"/>
              </pc2:cmMkLst>
            </pc226:cmChg>
            <pc226:cmChg xmlns:pc226="http://schemas.microsoft.com/office/powerpoint/2022/06/main/command" chg="del mod">
              <pc226:chgData name="Natalea Cohen" userId="02e7ef43-5616-423c-b7f9-cba41a1bbc6c" providerId="ADAL" clId="{2146A65C-A2BA-4E77-A3E9-A1FD9C8A2855}" dt="2024-01-11T16:29:18.015" v="4231"/>
              <pc2:cmMkLst xmlns:pc2="http://schemas.microsoft.com/office/powerpoint/2019/9/main/command">
                <pc:docMk/>
                <pc:sldMk cId="201180518" sldId="339"/>
                <pc2:cmMk id="{A61C1DDB-D706-47CB-8710-B830EA9D5CC6}"/>
              </pc2:cmMkLst>
            </pc226:cmChg>
          </p:ext>
        </pc:extLst>
      </pc:sldChg>
      <pc:sldChg chg="addSp delSp modSp new mod">
        <pc:chgData name="Natalea Cohen" userId="02e7ef43-5616-423c-b7f9-cba41a1bbc6c" providerId="ADAL" clId="{2146A65C-A2BA-4E77-A3E9-A1FD9C8A2855}" dt="2024-01-16T18:34:00.348" v="8586" actId="207"/>
        <pc:sldMkLst>
          <pc:docMk/>
          <pc:sldMk cId="3544210983" sldId="340"/>
        </pc:sldMkLst>
        <pc:spChg chg="mod">
          <ac:chgData name="Natalea Cohen" userId="02e7ef43-5616-423c-b7f9-cba41a1bbc6c" providerId="ADAL" clId="{2146A65C-A2BA-4E77-A3E9-A1FD9C8A2855}" dt="2024-01-03T15:16:55.660" v="1702" actId="2711"/>
          <ac:spMkLst>
            <pc:docMk/>
            <pc:sldMk cId="3544210983" sldId="340"/>
            <ac:spMk id="2" creationId="{8AFCDDE3-5004-76D9-F549-7F3312E05E27}"/>
          </ac:spMkLst>
        </pc:spChg>
        <pc:spChg chg="del mod">
          <ac:chgData name="Natalea Cohen" userId="02e7ef43-5616-423c-b7f9-cba41a1bbc6c" providerId="ADAL" clId="{2146A65C-A2BA-4E77-A3E9-A1FD9C8A2855}" dt="2024-01-03T19:31:15.022" v="1903" actId="931"/>
          <ac:spMkLst>
            <pc:docMk/>
            <pc:sldMk cId="3544210983" sldId="340"/>
            <ac:spMk id="3" creationId="{7910B3D9-15D4-E8E2-30D5-DEFDFF8BC489}"/>
          </ac:spMkLst>
        </pc:spChg>
        <pc:spChg chg="del">
          <ac:chgData name="Natalea Cohen" userId="02e7ef43-5616-423c-b7f9-cba41a1bbc6c" providerId="ADAL" clId="{2146A65C-A2BA-4E77-A3E9-A1FD9C8A2855}" dt="2024-01-03T19:19:22.250" v="1830" actId="478"/>
          <ac:spMkLst>
            <pc:docMk/>
            <pc:sldMk cId="3544210983" sldId="340"/>
            <ac:spMk id="4" creationId="{24EA58CD-A70E-8F1F-CA5B-4F8B24D8E691}"/>
          </ac:spMkLst>
        </pc:spChg>
        <pc:spChg chg="add mod">
          <ac:chgData name="Natalea Cohen" userId="02e7ef43-5616-423c-b7f9-cba41a1bbc6c" providerId="ADAL" clId="{2146A65C-A2BA-4E77-A3E9-A1FD9C8A2855}" dt="2024-01-16T18:34:00.348" v="8586" actId="207"/>
          <ac:spMkLst>
            <pc:docMk/>
            <pc:sldMk cId="3544210983" sldId="340"/>
            <ac:spMk id="8" creationId="{2CAA8F48-736D-E6A6-A1F9-E32A9BEBE226}"/>
          </ac:spMkLst>
        </pc:spChg>
        <pc:picChg chg="add del mod">
          <ac:chgData name="Natalea Cohen" userId="02e7ef43-5616-423c-b7f9-cba41a1bbc6c" providerId="ADAL" clId="{2146A65C-A2BA-4E77-A3E9-A1FD9C8A2855}" dt="2024-01-03T20:39:54.133" v="2286" actId="21"/>
          <ac:picMkLst>
            <pc:docMk/>
            <pc:sldMk cId="3544210983" sldId="340"/>
            <ac:picMk id="6" creationId="{9FF318D5-81AB-C1DE-28F3-8017B398AAE2}"/>
          </ac:picMkLst>
        </pc:picChg>
        <pc:picChg chg="add mod">
          <ac:chgData name="Natalea Cohen" userId="02e7ef43-5616-423c-b7f9-cba41a1bbc6c" providerId="ADAL" clId="{2146A65C-A2BA-4E77-A3E9-A1FD9C8A2855}" dt="2024-01-03T20:39:58.921" v="2289" actId="1076"/>
          <ac:picMkLst>
            <pc:docMk/>
            <pc:sldMk cId="3544210983" sldId="340"/>
            <ac:picMk id="9" creationId="{CF8A0FEF-98DC-0FBD-76C5-BBA20BC8D2A9}"/>
          </ac:picMkLst>
        </pc:picChg>
      </pc:sldChg>
      <pc:sldChg chg="addSp delSp modSp new mod">
        <pc:chgData name="Natalea Cohen" userId="02e7ef43-5616-423c-b7f9-cba41a1bbc6c" providerId="ADAL" clId="{2146A65C-A2BA-4E77-A3E9-A1FD9C8A2855}" dt="2024-01-16T18:34:08.531" v="8587" actId="207"/>
        <pc:sldMkLst>
          <pc:docMk/>
          <pc:sldMk cId="3765637709" sldId="341"/>
        </pc:sldMkLst>
        <pc:spChg chg="mod">
          <ac:chgData name="Natalea Cohen" userId="02e7ef43-5616-423c-b7f9-cba41a1bbc6c" providerId="ADAL" clId="{2146A65C-A2BA-4E77-A3E9-A1FD9C8A2855}" dt="2024-01-03T15:17:03.152" v="1703" actId="2711"/>
          <ac:spMkLst>
            <pc:docMk/>
            <pc:sldMk cId="3765637709" sldId="341"/>
            <ac:spMk id="2" creationId="{36D4FF6B-A9D6-99DD-2CE2-4C93A5C97F24}"/>
          </ac:spMkLst>
        </pc:spChg>
        <pc:spChg chg="del mod">
          <ac:chgData name="Natalea Cohen" userId="02e7ef43-5616-423c-b7f9-cba41a1bbc6c" providerId="ADAL" clId="{2146A65C-A2BA-4E77-A3E9-A1FD9C8A2855}" dt="2024-01-03T19:34:03.705" v="1910" actId="931"/>
          <ac:spMkLst>
            <pc:docMk/>
            <pc:sldMk cId="3765637709" sldId="341"/>
            <ac:spMk id="3" creationId="{E30E6FD6-94EF-4145-CC7C-9FB6645B82CE}"/>
          </ac:spMkLst>
        </pc:spChg>
        <pc:spChg chg="del">
          <ac:chgData name="Natalea Cohen" userId="02e7ef43-5616-423c-b7f9-cba41a1bbc6c" providerId="ADAL" clId="{2146A65C-A2BA-4E77-A3E9-A1FD9C8A2855}" dt="2024-01-03T19:19:24.592" v="1831" actId="478"/>
          <ac:spMkLst>
            <pc:docMk/>
            <pc:sldMk cId="3765637709" sldId="341"/>
            <ac:spMk id="4" creationId="{74C50965-012A-DDA6-910D-D41BA21BBCE2}"/>
          </ac:spMkLst>
        </pc:spChg>
        <pc:spChg chg="add mod">
          <ac:chgData name="Natalea Cohen" userId="02e7ef43-5616-423c-b7f9-cba41a1bbc6c" providerId="ADAL" clId="{2146A65C-A2BA-4E77-A3E9-A1FD9C8A2855}" dt="2024-01-16T18:34:08.531" v="8587" actId="207"/>
          <ac:spMkLst>
            <pc:docMk/>
            <pc:sldMk cId="3765637709" sldId="341"/>
            <ac:spMk id="8" creationId="{E5F28F2E-2404-8A06-A17D-EEA7F69A4371}"/>
          </ac:spMkLst>
        </pc:spChg>
        <pc:picChg chg="add del mod">
          <ac:chgData name="Natalea Cohen" userId="02e7ef43-5616-423c-b7f9-cba41a1bbc6c" providerId="ADAL" clId="{2146A65C-A2BA-4E77-A3E9-A1FD9C8A2855}" dt="2024-01-03T20:40:04.402" v="2290" actId="21"/>
          <ac:picMkLst>
            <pc:docMk/>
            <pc:sldMk cId="3765637709" sldId="341"/>
            <ac:picMk id="6" creationId="{9CED93A2-3C03-F2F5-9597-1EE875A56C7C}"/>
          </ac:picMkLst>
        </pc:picChg>
        <pc:picChg chg="add mod">
          <ac:chgData name="Natalea Cohen" userId="02e7ef43-5616-423c-b7f9-cba41a1bbc6c" providerId="ADAL" clId="{2146A65C-A2BA-4E77-A3E9-A1FD9C8A2855}" dt="2024-01-03T20:40:06.711" v="2291"/>
          <ac:picMkLst>
            <pc:docMk/>
            <pc:sldMk cId="3765637709" sldId="341"/>
            <ac:picMk id="9" creationId="{30A5C999-43E5-1408-C62D-AF5DE1E4B5C7}"/>
          </ac:picMkLst>
        </pc:picChg>
      </pc:sldChg>
      <pc:sldChg chg="delSp modSp new mod ord modNotesTx">
        <pc:chgData name="Natalea Cohen" userId="02e7ef43-5616-423c-b7f9-cba41a1bbc6c" providerId="ADAL" clId="{2146A65C-A2BA-4E77-A3E9-A1FD9C8A2855}" dt="2024-01-19T17:14:42.111" v="9829" actId="20577"/>
        <pc:sldMkLst>
          <pc:docMk/>
          <pc:sldMk cId="163748121" sldId="342"/>
        </pc:sldMkLst>
        <pc:spChg chg="mod">
          <ac:chgData name="Natalea Cohen" userId="02e7ef43-5616-423c-b7f9-cba41a1bbc6c" providerId="ADAL" clId="{2146A65C-A2BA-4E77-A3E9-A1FD9C8A2855}" dt="2024-01-03T19:10:36.819" v="1752" actId="255"/>
          <ac:spMkLst>
            <pc:docMk/>
            <pc:sldMk cId="163748121" sldId="342"/>
            <ac:spMk id="2" creationId="{A3DCABA2-5D0F-3367-BA9C-477E7227517B}"/>
          </ac:spMkLst>
        </pc:spChg>
        <pc:spChg chg="mod">
          <ac:chgData name="Natalea Cohen" userId="02e7ef43-5616-423c-b7f9-cba41a1bbc6c" providerId="ADAL" clId="{2146A65C-A2BA-4E77-A3E9-A1FD9C8A2855}" dt="2024-01-11T21:44:04.599" v="5075" actId="207"/>
          <ac:spMkLst>
            <pc:docMk/>
            <pc:sldMk cId="163748121" sldId="342"/>
            <ac:spMk id="3" creationId="{E447456C-6AE0-CD84-F46E-50B8B514E17E}"/>
          </ac:spMkLst>
        </pc:spChg>
        <pc:spChg chg="del">
          <ac:chgData name="Natalea Cohen" userId="02e7ef43-5616-423c-b7f9-cba41a1bbc6c" providerId="ADAL" clId="{2146A65C-A2BA-4E77-A3E9-A1FD9C8A2855}" dt="2024-01-03T19:19:09.195" v="1827" actId="478"/>
          <ac:spMkLst>
            <pc:docMk/>
            <pc:sldMk cId="163748121" sldId="342"/>
            <ac:spMk id="4" creationId="{7DB52978-D0D7-5F61-05E7-BD09F6D96908}"/>
          </ac:spMkLst>
        </pc:spChg>
      </pc:sldChg>
      <pc:sldChg chg="addSp delSp modSp new mod delCm modCm modNotesTx">
        <pc:chgData name="Natalea Cohen" userId="02e7ef43-5616-423c-b7f9-cba41a1bbc6c" providerId="ADAL" clId="{2146A65C-A2BA-4E77-A3E9-A1FD9C8A2855}" dt="2024-01-19T20:10:14.351" v="9988" actId="20577"/>
        <pc:sldMkLst>
          <pc:docMk/>
          <pc:sldMk cId="3392974331" sldId="343"/>
        </pc:sldMkLst>
        <pc:spChg chg="mod">
          <ac:chgData name="Natalea Cohen" userId="02e7ef43-5616-423c-b7f9-cba41a1bbc6c" providerId="ADAL" clId="{2146A65C-A2BA-4E77-A3E9-A1FD9C8A2855}" dt="2024-01-03T19:18:51.446" v="1826" actId="207"/>
          <ac:spMkLst>
            <pc:docMk/>
            <pc:sldMk cId="3392974331" sldId="343"/>
            <ac:spMk id="2" creationId="{1B988AC1-3B9A-4FAB-0322-C0596A784339}"/>
          </ac:spMkLst>
        </pc:spChg>
        <pc:spChg chg="del">
          <ac:chgData name="Natalea Cohen" userId="02e7ef43-5616-423c-b7f9-cba41a1bbc6c" providerId="ADAL" clId="{2146A65C-A2BA-4E77-A3E9-A1FD9C8A2855}" dt="2024-01-03T19:20:23.897" v="1832" actId="1032"/>
          <ac:spMkLst>
            <pc:docMk/>
            <pc:sldMk cId="3392974331" sldId="343"/>
            <ac:spMk id="3" creationId="{DE159415-63CB-7DBE-A560-8537AE53D41E}"/>
          </ac:spMkLst>
        </pc:spChg>
        <pc:spChg chg="del">
          <ac:chgData name="Natalea Cohen" userId="02e7ef43-5616-423c-b7f9-cba41a1bbc6c" providerId="ADAL" clId="{2146A65C-A2BA-4E77-A3E9-A1FD9C8A2855}" dt="2024-01-03T19:19:11.782" v="1828" actId="478"/>
          <ac:spMkLst>
            <pc:docMk/>
            <pc:sldMk cId="3392974331" sldId="343"/>
            <ac:spMk id="4" creationId="{3927005B-36B4-BD1A-B54E-1DD0895C3EE9}"/>
          </ac:spMkLst>
        </pc:spChg>
        <pc:graphicFrameChg chg="add mod modGraphic">
          <ac:chgData name="Natalea Cohen" userId="02e7ef43-5616-423c-b7f9-cba41a1bbc6c" providerId="ADAL" clId="{2146A65C-A2BA-4E77-A3E9-A1FD9C8A2855}" dt="2024-01-11T16:23:03.409" v="4225" actId="208"/>
          <ac:graphicFrameMkLst>
            <pc:docMk/>
            <pc:sldMk cId="3392974331" sldId="343"/>
            <ac:graphicFrameMk id="5" creationId="{4FF26404-61BD-8ABD-197E-0CF6EC7C7FE9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Natalea Cohen" userId="02e7ef43-5616-423c-b7f9-cba41a1bbc6c" providerId="ADAL" clId="{2146A65C-A2BA-4E77-A3E9-A1FD9C8A2855}" dt="2024-01-11T16:22:13.556" v="4222"/>
              <pc2:cmMkLst xmlns:pc2="http://schemas.microsoft.com/office/powerpoint/2019/9/main/command">
                <pc:docMk/>
                <pc:sldMk cId="3392974331" sldId="343"/>
                <pc2:cmMk id="{A8904747-3A3D-4994-85ED-CCF5345B852D}"/>
              </pc2:cmMkLst>
            </pc226:cmChg>
          </p:ext>
        </pc:extLst>
      </pc:sldChg>
      <pc:sldChg chg="addSp delSp modSp new mod modNotesTx">
        <pc:chgData name="Natalea Cohen" userId="02e7ef43-5616-423c-b7f9-cba41a1bbc6c" providerId="ADAL" clId="{2146A65C-A2BA-4E77-A3E9-A1FD9C8A2855}" dt="2024-01-20T00:54:19.612" v="10660" actId="20577"/>
        <pc:sldMkLst>
          <pc:docMk/>
          <pc:sldMk cId="1800093693" sldId="344"/>
        </pc:sldMkLst>
        <pc:spChg chg="mod">
          <ac:chgData name="Natalea Cohen" userId="02e7ef43-5616-423c-b7f9-cba41a1bbc6c" providerId="ADAL" clId="{2146A65C-A2BA-4E77-A3E9-A1FD9C8A2855}" dt="2024-01-03T20:55:59.649" v="3377"/>
          <ac:spMkLst>
            <pc:docMk/>
            <pc:sldMk cId="1800093693" sldId="344"/>
            <ac:spMk id="2" creationId="{BD10D4C1-BD11-B478-8662-C77B7A097BEC}"/>
          </ac:spMkLst>
        </pc:spChg>
        <pc:spChg chg="mod">
          <ac:chgData name="Natalea Cohen" userId="02e7ef43-5616-423c-b7f9-cba41a1bbc6c" providerId="ADAL" clId="{2146A65C-A2BA-4E77-A3E9-A1FD9C8A2855}" dt="2024-01-16T18:33:29.782" v="8584" actId="207"/>
          <ac:spMkLst>
            <pc:docMk/>
            <pc:sldMk cId="1800093693" sldId="344"/>
            <ac:spMk id="3" creationId="{225C162E-85D4-C7BB-3ADC-10691C686443}"/>
          </ac:spMkLst>
        </pc:spChg>
        <pc:spChg chg="del">
          <ac:chgData name="Natalea Cohen" userId="02e7ef43-5616-423c-b7f9-cba41a1bbc6c" providerId="ADAL" clId="{2146A65C-A2BA-4E77-A3E9-A1FD9C8A2855}" dt="2024-01-09T18:14:15.940" v="4051" actId="478"/>
          <ac:spMkLst>
            <pc:docMk/>
            <pc:sldMk cId="1800093693" sldId="344"/>
            <ac:spMk id="4" creationId="{724ED0D0-1868-34B2-79F1-A2F4619E274A}"/>
          </ac:spMkLst>
        </pc:spChg>
        <pc:picChg chg="add del mod">
          <ac:chgData name="Natalea Cohen" userId="02e7ef43-5616-423c-b7f9-cba41a1bbc6c" providerId="ADAL" clId="{2146A65C-A2BA-4E77-A3E9-A1FD9C8A2855}" dt="2024-01-03T20:57:11.282" v="3383" actId="478"/>
          <ac:picMkLst>
            <pc:docMk/>
            <pc:sldMk cId="1800093693" sldId="344"/>
            <ac:picMk id="6" creationId="{CF93B699-4AFB-67B5-7818-32EA97F98685}"/>
          </ac:picMkLst>
        </pc:picChg>
        <pc:picChg chg="add del mod">
          <ac:chgData name="Natalea Cohen" userId="02e7ef43-5616-423c-b7f9-cba41a1bbc6c" providerId="ADAL" clId="{2146A65C-A2BA-4E77-A3E9-A1FD9C8A2855}" dt="2024-01-03T20:57:55.813" v="3389" actId="478"/>
          <ac:picMkLst>
            <pc:docMk/>
            <pc:sldMk cId="1800093693" sldId="344"/>
            <ac:picMk id="8" creationId="{EBB1D493-F010-50BD-E957-5236BD77ACAF}"/>
          </ac:picMkLst>
        </pc:picChg>
        <pc:picChg chg="add mod">
          <ac:chgData name="Natalea Cohen" userId="02e7ef43-5616-423c-b7f9-cba41a1bbc6c" providerId="ADAL" clId="{2146A65C-A2BA-4E77-A3E9-A1FD9C8A2855}" dt="2024-01-03T20:58:53.315" v="3401" actId="2085"/>
          <ac:picMkLst>
            <pc:docMk/>
            <pc:sldMk cId="1800093693" sldId="344"/>
            <ac:picMk id="10" creationId="{A8B03CDB-8959-943D-3DA2-F2FCD76DECB3}"/>
          </ac:picMkLst>
        </pc:picChg>
        <pc:picChg chg="add del mod">
          <ac:chgData name="Natalea Cohen" userId="02e7ef43-5616-423c-b7f9-cba41a1bbc6c" providerId="ADAL" clId="{2146A65C-A2BA-4E77-A3E9-A1FD9C8A2855}" dt="2024-01-03T20:58:55.061" v="3402" actId="478"/>
          <ac:picMkLst>
            <pc:docMk/>
            <pc:sldMk cId="1800093693" sldId="344"/>
            <ac:picMk id="12" creationId="{1DA932B7-8989-5737-6544-1388FE0A50C0}"/>
          </ac:picMkLst>
        </pc:picChg>
        <pc:picChg chg="add del mod">
          <ac:chgData name="Natalea Cohen" userId="02e7ef43-5616-423c-b7f9-cba41a1bbc6c" providerId="ADAL" clId="{2146A65C-A2BA-4E77-A3E9-A1FD9C8A2855}" dt="2024-01-03T20:55:15.460" v="3368"/>
          <ac:picMkLst>
            <pc:docMk/>
            <pc:sldMk cId="1800093693" sldId="344"/>
            <ac:picMk id="1026" creationId="{D50150A0-AAA2-76F5-07F3-09A6B6EE30C6}"/>
          </ac:picMkLst>
        </pc:picChg>
        <pc:picChg chg="add del mod">
          <ac:chgData name="Natalea Cohen" userId="02e7ef43-5616-423c-b7f9-cba41a1bbc6c" providerId="ADAL" clId="{2146A65C-A2BA-4E77-A3E9-A1FD9C8A2855}" dt="2024-01-03T20:55:20.981" v="3372"/>
          <ac:picMkLst>
            <pc:docMk/>
            <pc:sldMk cId="1800093693" sldId="344"/>
            <ac:picMk id="1028" creationId="{7C81B501-CA95-E4F8-E1FD-1D1B8B3C4EAA}"/>
          </ac:picMkLst>
        </pc:picChg>
        <pc:picChg chg="add mod">
          <ac:chgData name="Natalea Cohen" userId="02e7ef43-5616-423c-b7f9-cba41a1bbc6c" providerId="ADAL" clId="{2146A65C-A2BA-4E77-A3E9-A1FD9C8A2855}" dt="2024-01-03T20:55:34.863" v="3376" actId="1076"/>
          <ac:picMkLst>
            <pc:docMk/>
            <pc:sldMk cId="1800093693" sldId="344"/>
            <ac:picMk id="1030" creationId="{92CE1A88-7B7C-D7A1-4A3B-FFB5D39B9150}"/>
          </ac:picMkLst>
        </pc:picChg>
      </pc:sldChg>
      <pc:sldChg chg="modSp new del mod">
        <pc:chgData name="Natalea Cohen" userId="02e7ef43-5616-423c-b7f9-cba41a1bbc6c" providerId="ADAL" clId="{2146A65C-A2BA-4E77-A3E9-A1FD9C8A2855}" dt="2024-01-03T20:39:48.729" v="2285" actId="2696"/>
        <pc:sldMkLst>
          <pc:docMk/>
          <pc:sldMk cId="3501484149" sldId="344"/>
        </pc:sldMkLst>
        <pc:spChg chg="mod">
          <ac:chgData name="Natalea Cohen" userId="02e7ef43-5616-423c-b7f9-cba41a1bbc6c" providerId="ADAL" clId="{2146A65C-A2BA-4E77-A3E9-A1FD9C8A2855}" dt="2024-01-03T20:39:36.475" v="2282"/>
          <ac:spMkLst>
            <pc:docMk/>
            <pc:sldMk cId="3501484149" sldId="344"/>
            <ac:spMk id="2" creationId="{4EC35F8A-4D53-8624-83E2-F90B2A769DA1}"/>
          </ac:spMkLst>
        </pc:spChg>
      </pc:sldChg>
      <pc:sldChg chg="addSp delSp modSp new mod modNotesTx">
        <pc:chgData name="Natalea Cohen" userId="02e7ef43-5616-423c-b7f9-cba41a1bbc6c" providerId="ADAL" clId="{2146A65C-A2BA-4E77-A3E9-A1FD9C8A2855}" dt="2024-01-20T06:21:43.468" v="10839" actId="20577"/>
        <pc:sldMkLst>
          <pc:docMk/>
          <pc:sldMk cId="295292349" sldId="345"/>
        </pc:sldMkLst>
        <pc:spChg chg="mod">
          <ac:chgData name="Natalea Cohen" userId="02e7ef43-5616-423c-b7f9-cba41a1bbc6c" providerId="ADAL" clId="{2146A65C-A2BA-4E77-A3E9-A1FD9C8A2855}" dt="2024-01-03T21:29:44.530" v="3965" actId="14100"/>
          <ac:spMkLst>
            <pc:docMk/>
            <pc:sldMk cId="295292349" sldId="345"/>
            <ac:spMk id="2" creationId="{C21D4725-B16F-2F5C-319E-E7F1CCDBE2F1}"/>
          </ac:spMkLst>
        </pc:spChg>
        <pc:spChg chg="del">
          <ac:chgData name="Natalea Cohen" userId="02e7ef43-5616-423c-b7f9-cba41a1bbc6c" providerId="ADAL" clId="{2146A65C-A2BA-4E77-A3E9-A1FD9C8A2855}" dt="2024-01-03T21:28:32.153" v="3930" actId="478"/>
          <ac:spMkLst>
            <pc:docMk/>
            <pc:sldMk cId="295292349" sldId="345"/>
            <ac:spMk id="3" creationId="{6829A7E8-D75F-A1D7-BED0-A09E6666C7E4}"/>
          </ac:spMkLst>
        </pc:spChg>
        <pc:spChg chg="del">
          <ac:chgData name="Natalea Cohen" userId="02e7ef43-5616-423c-b7f9-cba41a1bbc6c" providerId="ADAL" clId="{2146A65C-A2BA-4E77-A3E9-A1FD9C8A2855}" dt="2024-01-09T18:14:04.972" v="4049" actId="478"/>
          <ac:spMkLst>
            <pc:docMk/>
            <pc:sldMk cId="295292349" sldId="345"/>
            <ac:spMk id="4" creationId="{728548CD-FE69-C5F1-2B01-9A8133518ABE}"/>
          </ac:spMkLst>
        </pc:spChg>
        <pc:spChg chg="add mod">
          <ac:chgData name="Natalea Cohen" userId="02e7ef43-5616-423c-b7f9-cba41a1bbc6c" providerId="ADAL" clId="{2146A65C-A2BA-4E77-A3E9-A1FD9C8A2855}" dt="2024-01-03T21:35:11.933" v="3998" actId="207"/>
          <ac:spMkLst>
            <pc:docMk/>
            <pc:sldMk cId="295292349" sldId="345"/>
            <ac:spMk id="5" creationId="{927282FE-5C8B-F1E3-C5D3-F367C9E4DB28}"/>
          </ac:spMkLst>
        </pc:spChg>
        <pc:spChg chg="add mod">
          <ac:chgData name="Natalea Cohen" userId="02e7ef43-5616-423c-b7f9-cba41a1bbc6c" providerId="ADAL" clId="{2146A65C-A2BA-4E77-A3E9-A1FD9C8A2855}" dt="2024-01-03T21:36:07.567" v="4008" actId="207"/>
          <ac:spMkLst>
            <pc:docMk/>
            <pc:sldMk cId="295292349" sldId="345"/>
            <ac:spMk id="6" creationId="{024ED55B-44CF-0EE6-F5DE-2580DBDE8D17}"/>
          </ac:spMkLst>
        </pc:spChg>
        <pc:spChg chg="add mod">
          <ac:chgData name="Natalea Cohen" userId="02e7ef43-5616-423c-b7f9-cba41a1bbc6c" providerId="ADAL" clId="{2146A65C-A2BA-4E77-A3E9-A1FD9C8A2855}" dt="2024-01-03T21:34:41.048" v="3990" actId="207"/>
          <ac:spMkLst>
            <pc:docMk/>
            <pc:sldMk cId="295292349" sldId="345"/>
            <ac:spMk id="15" creationId="{8FD16C30-635B-BB10-6268-B1E6925D677B}"/>
          </ac:spMkLst>
        </pc:spChg>
        <pc:spChg chg="add mod">
          <ac:chgData name="Natalea Cohen" userId="02e7ef43-5616-423c-b7f9-cba41a1bbc6c" providerId="ADAL" clId="{2146A65C-A2BA-4E77-A3E9-A1FD9C8A2855}" dt="2024-01-03T21:31:16.287" v="3977" actId="207"/>
          <ac:spMkLst>
            <pc:docMk/>
            <pc:sldMk cId="295292349" sldId="345"/>
            <ac:spMk id="16" creationId="{5189A1C5-4283-3EB3-5D1C-94B7E4A70F21}"/>
          </ac:spMkLst>
        </pc:spChg>
        <pc:picChg chg="add mod">
          <ac:chgData name="Natalea Cohen" userId="02e7ef43-5616-423c-b7f9-cba41a1bbc6c" providerId="ADAL" clId="{2146A65C-A2BA-4E77-A3E9-A1FD9C8A2855}" dt="2024-01-03T21:34:51.224" v="3992" actId="208"/>
          <ac:picMkLst>
            <pc:docMk/>
            <pc:sldMk cId="295292349" sldId="345"/>
            <ac:picMk id="7" creationId="{D06BC80B-B63D-03B3-8998-9B2E6F8F5C0B}"/>
          </ac:picMkLst>
        </pc:picChg>
        <pc:picChg chg="add mod">
          <ac:chgData name="Natalea Cohen" userId="02e7ef43-5616-423c-b7f9-cba41a1bbc6c" providerId="ADAL" clId="{2146A65C-A2BA-4E77-A3E9-A1FD9C8A2855}" dt="2024-01-03T21:36:14.613" v="4010" actId="208"/>
          <ac:picMkLst>
            <pc:docMk/>
            <pc:sldMk cId="295292349" sldId="345"/>
            <ac:picMk id="8" creationId="{002936C8-6351-F98F-28E8-3026A3719DCA}"/>
          </ac:picMkLst>
        </pc:picChg>
        <pc:picChg chg="add mod">
          <ac:chgData name="Natalea Cohen" userId="02e7ef43-5616-423c-b7f9-cba41a1bbc6c" providerId="ADAL" clId="{2146A65C-A2BA-4E77-A3E9-A1FD9C8A2855}" dt="2024-01-03T21:36:01.498" v="4006" actId="208"/>
          <ac:picMkLst>
            <pc:docMk/>
            <pc:sldMk cId="295292349" sldId="345"/>
            <ac:picMk id="9" creationId="{4C09DDEF-879F-85B1-622B-AD1D5430C177}"/>
          </ac:picMkLst>
        </pc:picChg>
        <pc:picChg chg="add mod">
          <ac:chgData name="Natalea Cohen" userId="02e7ef43-5616-423c-b7f9-cba41a1bbc6c" providerId="ADAL" clId="{2146A65C-A2BA-4E77-A3E9-A1FD9C8A2855}" dt="2024-01-03T21:35:53.827" v="4004" actId="208"/>
          <ac:picMkLst>
            <pc:docMk/>
            <pc:sldMk cId="295292349" sldId="345"/>
            <ac:picMk id="10" creationId="{A1265C5C-68AB-3E31-6634-1E471A62690E}"/>
          </ac:picMkLst>
        </pc:picChg>
        <pc:picChg chg="add mod">
          <ac:chgData name="Natalea Cohen" userId="02e7ef43-5616-423c-b7f9-cba41a1bbc6c" providerId="ADAL" clId="{2146A65C-A2BA-4E77-A3E9-A1FD9C8A2855}" dt="2024-01-03T21:35:34.693" v="4002" actId="208"/>
          <ac:picMkLst>
            <pc:docMk/>
            <pc:sldMk cId="295292349" sldId="345"/>
            <ac:picMk id="11" creationId="{CF9C7F92-000A-C2B9-1CD6-0E05C056D262}"/>
          </ac:picMkLst>
        </pc:picChg>
        <pc:picChg chg="add mod">
          <ac:chgData name="Natalea Cohen" userId="02e7ef43-5616-423c-b7f9-cba41a1bbc6c" providerId="ADAL" clId="{2146A65C-A2BA-4E77-A3E9-A1FD9C8A2855}" dt="2024-01-03T21:35:21.228" v="4000" actId="208"/>
          <ac:picMkLst>
            <pc:docMk/>
            <pc:sldMk cId="295292349" sldId="345"/>
            <ac:picMk id="12" creationId="{00DAF5BF-E1F4-FBCE-0B24-9D6929711931}"/>
          </ac:picMkLst>
        </pc:picChg>
        <pc:picChg chg="add mod">
          <ac:chgData name="Natalea Cohen" userId="02e7ef43-5616-423c-b7f9-cba41a1bbc6c" providerId="ADAL" clId="{2146A65C-A2BA-4E77-A3E9-A1FD9C8A2855}" dt="2024-01-03T21:35:06.826" v="3996" actId="208"/>
          <ac:picMkLst>
            <pc:docMk/>
            <pc:sldMk cId="295292349" sldId="345"/>
            <ac:picMk id="13" creationId="{0CAEE902-6DE7-4CAC-F45A-E37545E80345}"/>
          </ac:picMkLst>
        </pc:picChg>
        <pc:picChg chg="add mod">
          <ac:chgData name="Natalea Cohen" userId="02e7ef43-5616-423c-b7f9-cba41a1bbc6c" providerId="ADAL" clId="{2146A65C-A2BA-4E77-A3E9-A1FD9C8A2855}" dt="2024-01-03T21:34:58.361" v="3994" actId="208"/>
          <ac:picMkLst>
            <pc:docMk/>
            <pc:sldMk cId="295292349" sldId="345"/>
            <ac:picMk id="14" creationId="{134FB22F-2F07-75BF-7188-12471581120A}"/>
          </ac:picMkLst>
        </pc:picChg>
      </pc:sldChg>
      <pc:sldChg chg="delSp modSp mod modNotesTx">
        <pc:chgData name="Natalea Cohen" userId="02e7ef43-5616-423c-b7f9-cba41a1bbc6c" providerId="ADAL" clId="{2146A65C-A2BA-4E77-A3E9-A1FD9C8A2855}" dt="2024-01-20T06:47:08.332" v="10840" actId="20577"/>
        <pc:sldMkLst>
          <pc:docMk/>
          <pc:sldMk cId="38199082" sldId="346"/>
        </pc:sldMkLst>
        <pc:spChg chg="del">
          <ac:chgData name="Natalea Cohen" userId="02e7ef43-5616-423c-b7f9-cba41a1bbc6c" providerId="ADAL" clId="{2146A65C-A2BA-4E77-A3E9-A1FD9C8A2855}" dt="2024-01-09T18:14:09.140" v="4050" actId="478"/>
          <ac:spMkLst>
            <pc:docMk/>
            <pc:sldMk cId="38199082" sldId="346"/>
            <ac:spMk id="4" creationId="{25B35046-45D7-A85D-C748-CC452ABACDAD}"/>
          </ac:spMkLst>
        </pc:spChg>
        <pc:spChg chg="mod">
          <ac:chgData name="Natalea Cohen" userId="02e7ef43-5616-423c-b7f9-cba41a1bbc6c" providerId="ADAL" clId="{2146A65C-A2BA-4E77-A3E9-A1FD9C8A2855}" dt="2024-01-20T06:47:08.332" v="10840" actId="20577"/>
          <ac:spMkLst>
            <pc:docMk/>
            <pc:sldMk cId="38199082" sldId="346"/>
            <ac:spMk id="5" creationId="{65863370-88E4-074E-D6F2-3D369D54295D}"/>
          </ac:spMkLst>
        </pc:spChg>
        <pc:spChg chg="mod">
          <ac:chgData name="Natalea Cohen" userId="02e7ef43-5616-423c-b7f9-cba41a1bbc6c" providerId="ADAL" clId="{2146A65C-A2BA-4E77-A3E9-A1FD9C8A2855}" dt="2024-01-11T21:49:54.094" v="5116" actId="2711"/>
          <ac:spMkLst>
            <pc:docMk/>
            <pc:sldMk cId="38199082" sldId="346"/>
            <ac:spMk id="15" creationId="{5D2DA298-F051-2C46-B4ED-631BE1BC1832}"/>
          </ac:spMkLst>
        </pc:spChg>
        <pc:spChg chg="mod">
          <ac:chgData name="Natalea Cohen" userId="02e7ef43-5616-423c-b7f9-cba41a1bbc6c" providerId="ADAL" clId="{2146A65C-A2BA-4E77-A3E9-A1FD9C8A2855}" dt="2024-01-11T21:49:58.627" v="5117" actId="2711"/>
          <ac:spMkLst>
            <pc:docMk/>
            <pc:sldMk cId="38199082" sldId="346"/>
            <ac:spMk id="16" creationId="{106D5EB8-87BE-01DF-F119-6B5D46290617}"/>
          </ac:spMkLst>
        </pc:spChg>
      </pc:sldChg>
      <pc:sldChg chg="addSp delSp modSp new mod modNotesTx">
        <pc:chgData name="Natalea Cohen" userId="02e7ef43-5616-423c-b7f9-cba41a1bbc6c" providerId="ADAL" clId="{2146A65C-A2BA-4E77-A3E9-A1FD9C8A2855}" dt="2024-01-19T16:58:55.244" v="9012" actId="20577"/>
        <pc:sldMkLst>
          <pc:docMk/>
          <pc:sldMk cId="282511387" sldId="347"/>
        </pc:sldMkLst>
        <pc:spChg chg="mod">
          <ac:chgData name="Natalea Cohen" userId="02e7ef43-5616-423c-b7f9-cba41a1bbc6c" providerId="ADAL" clId="{2146A65C-A2BA-4E77-A3E9-A1FD9C8A2855}" dt="2024-01-09T20:50:09.601" v="4105" actId="2711"/>
          <ac:spMkLst>
            <pc:docMk/>
            <pc:sldMk cId="282511387" sldId="347"/>
            <ac:spMk id="2" creationId="{CC0F9E7B-B87B-4239-D2DD-F16DD15BE73C}"/>
          </ac:spMkLst>
        </pc:spChg>
        <pc:spChg chg="add del mod">
          <ac:chgData name="Natalea Cohen" userId="02e7ef43-5616-423c-b7f9-cba41a1bbc6c" providerId="ADAL" clId="{2146A65C-A2BA-4E77-A3E9-A1FD9C8A2855}" dt="2024-01-09T20:17:05.135" v="4091"/>
          <ac:spMkLst>
            <pc:docMk/>
            <pc:sldMk cId="282511387" sldId="347"/>
            <ac:spMk id="3" creationId="{D0B32A65-C93B-0C9D-53E8-DEFAFC3655A4}"/>
          </ac:spMkLst>
        </pc:spChg>
        <pc:spChg chg="del">
          <ac:chgData name="Natalea Cohen" userId="02e7ef43-5616-423c-b7f9-cba41a1bbc6c" providerId="ADAL" clId="{2146A65C-A2BA-4E77-A3E9-A1FD9C8A2855}" dt="2024-01-09T20:50:15.871" v="4106" actId="478"/>
          <ac:spMkLst>
            <pc:docMk/>
            <pc:sldMk cId="282511387" sldId="347"/>
            <ac:spMk id="4" creationId="{46673FA0-2EC2-3BBC-26D7-AEEDAE30C5AB}"/>
          </ac:spMkLst>
        </pc:spChg>
        <pc:spChg chg="add del mod">
          <ac:chgData name="Natalea Cohen" userId="02e7ef43-5616-423c-b7f9-cba41a1bbc6c" providerId="ADAL" clId="{2146A65C-A2BA-4E77-A3E9-A1FD9C8A2855}" dt="2024-01-09T20:51:00.030" v="4108" actId="478"/>
          <ac:spMkLst>
            <pc:docMk/>
            <pc:sldMk cId="282511387" sldId="347"/>
            <ac:spMk id="15" creationId="{57DBECC9-A70B-5417-84F7-1DBDCA6620FC}"/>
          </ac:spMkLst>
        </pc:spChg>
        <pc:spChg chg="add del mod">
          <ac:chgData name="Natalea Cohen" userId="02e7ef43-5616-423c-b7f9-cba41a1bbc6c" providerId="ADAL" clId="{2146A65C-A2BA-4E77-A3E9-A1FD9C8A2855}" dt="2024-01-09T20:51:00.035" v="4110"/>
          <ac:spMkLst>
            <pc:docMk/>
            <pc:sldMk cId="282511387" sldId="347"/>
            <ac:spMk id="16" creationId="{C1A15632-C720-BB4B-BC86-6C3FA98B3B75}"/>
          </ac:spMkLst>
        </pc:spChg>
        <pc:spChg chg="add del mod">
          <ac:chgData name="Natalea Cohen" userId="02e7ef43-5616-423c-b7f9-cba41a1bbc6c" providerId="ADAL" clId="{2146A65C-A2BA-4E77-A3E9-A1FD9C8A2855}" dt="2024-01-09T20:53:18.400" v="4217" actId="478"/>
          <ac:spMkLst>
            <pc:docMk/>
            <pc:sldMk cId="282511387" sldId="347"/>
            <ac:spMk id="17" creationId="{B33720BD-22F6-C230-8FE8-D2A9BEF85D9F}"/>
          </ac:spMkLst>
        </pc:spChg>
        <pc:graphicFrameChg chg="mod modGraphic">
          <ac:chgData name="Natalea Cohen" userId="02e7ef43-5616-423c-b7f9-cba41a1bbc6c" providerId="ADAL" clId="{2146A65C-A2BA-4E77-A3E9-A1FD9C8A2855}" dt="2024-01-19T16:53:14.781" v="8610" actId="20577"/>
          <ac:graphicFrameMkLst>
            <pc:docMk/>
            <pc:sldMk cId="282511387" sldId="347"/>
            <ac:graphicFrameMk id="7" creationId="{0999CAB9-08E9-59F4-1638-D07905218773}"/>
          </ac:graphicFrameMkLst>
        </pc:graphicFrameChg>
        <pc:picChg chg="add mod">
          <ac:chgData name="Natalea Cohen" userId="02e7ef43-5616-423c-b7f9-cba41a1bbc6c" providerId="ADAL" clId="{2146A65C-A2BA-4E77-A3E9-A1FD9C8A2855}" dt="2024-01-11T20:24:27.599" v="4745" actId="1076"/>
          <ac:picMkLst>
            <pc:docMk/>
            <pc:sldMk cId="282511387" sldId="347"/>
            <ac:picMk id="4" creationId="{6548B6BE-80DD-73F3-B046-72F353E8258F}"/>
          </ac:picMkLst>
        </pc:picChg>
        <pc:picChg chg="add del mod">
          <ac:chgData name="Natalea Cohen" userId="02e7ef43-5616-423c-b7f9-cba41a1bbc6c" providerId="ADAL" clId="{2146A65C-A2BA-4E77-A3E9-A1FD9C8A2855}" dt="2024-01-09T20:16:43.863" v="4073"/>
          <ac:picMkLst>
            <pc:docMk/>
            <pc:sldMk cId="282511387" sldId="347"/>
            <ac:picMk id="6" creationId="{616F7CE8-07A7-A202-2136-D253E67C33C3}"/>
          </ac:picMkLst>
        </pc:picChg>
        <pc:picChg chg="add del mod">
          <ac:chgData name="Natalea Cohen" userId="02e7ef43-5616-423c-b7f9-cba41a1bbc6c" providerId="ADAL" clId="{2146A65C-A2BA-4E77-A3E9-A1FD9C8A2855}" dt="2024-01-09T20:16:48.311" v="4078"/>
          <ac:picMkLst>
            <pc:docMk/>
            <pc:sldMk cId="282511387" sldId="347"/>
            <ac:picMk id="8" creationId="{6551CE62-8960-FE31-0AB4-E02EFC602FE2}"/>
          </ac:picMkLst>
        </pc:picChg>
        <pc:picChg chg="add del mod">
          <ac:chgData name="Natalea Cohen" userId="02e7ef43-5616-423c-b7f9-cba41a1bbc6c" providerId="ADAL" clId="{2146A65C-A2BA-4E77-A3E9-A1FD9C8A2855}" dt="2024-01-09T20:16:54.372" v="4086"/>
          <ac:picMkLst>
            <pc:docMk/>
            <pc:sldMk cId="282511387" sldId="347"/>
            <ac:picMk id="10" creationId="{4F34C327-091F-3D9B-5F67-7A0E9AAB2B2C}"/>
          </ac:picMkLst>
        </pc:picChg>
        <pc:picChg chg="add del mod">
          <ac:chgData name="Natalea Cohen" userId="02e7ef43-5616-423c-b7f9-cba41a1bbc6c" providerId="ADAL" clId="{2146A65C-A2BA-4E77-A3E9-A1FD9C8A2855}" dt="2024-01-11T21:21:14.069" v="4775" actId="478"/>
          <ac:picMkLst>
            <pc:docMk/>
            <pc:sldMk cId="282511387" sldId="347"/>
            <ac:picMk id="11" creationId="{5CB23C2F-E173-AE8D-CA3F-1DEB7EB1E746}"/>
          </ac:picMkLst>
        </pc:picChg>
        <pc:picChg chg="add del mod">
          <ac:chgData name="Natalea Cohen" userId="02e7ef43-5616-423c-b7f9-cba41a1bbc6c" providerId="ADAL" clId="{2146A65C-A2BA-4E77-A3E9-A1FD9C8A2855}" dt="2024-01-09T20:17:10.547" v="4097" actId="478"/>
          <ac:picMkLst>
            <pc:docMk/>
            <pc:sldMk cId="282511387" sldId="347"/>
            <ac:picMk id="13" creationId="{FA302B75-1298-2E6A-D33B-F8885A97F87B}"/>
          </ac:picMkLst>
        </pc:picChg>
      </pc:sldChg>
      <pc:sldChg chg="del">
        <pc:chgData name="Natalea Cohen" userId="02e7ef43-5616-423c-b7f9-cba41a1bbc6c" providerId="ADAL" clId="{2146A65C-A2BA-4E77-A3E9-A1FD9C8A2855}" dt="2024-01-11T21:21:31.124" v="4776" actId="2696"/>
        <pc:sldMkLst>
          <pc:docMk/>
          <pc:sldMk cId="3311189121" sldId="348"/>
        </pc:sldMkLst>
      </pc:sldChg>
    </pc:docChg>
  </pc:docChgLst>
  <pc:docChgLst>
    <pc:chgData name="Samma Fox" userId="S::sfox@louisvilleco.gov::1094ef52-10ae-45be-88df-98cdb357ab13" providerId="AD" clId="Web-{E8A8F0C2-7DB5-70AA-9745-CF2087B59F66}"/>
    <pc:docChg chg="mod">
      <pc:chgData name="Samma Fox" userId="S::sfox@louisvilleco.gov::1094ef52-10ae-45be-88df-98cdb357ab13" providerId="AD" clId="Web-{E8A8F0C2-7DB5-70AA-9745-CF2087B59F66}" dt="2024-01-17T22:09:18.934" v="1"/>
      <pc:docMkLst>
        <pc:docMk/>
      </pc:docMkLst>
      <pc:sldChg chg="addCm">
        <pc:chgData name="Samma Fox" userId="S::sfox@louisvilleco.gov::1094ef52-10ae-45be-88df-98cdb357ab13" providerId="AD" clId="Web-{E8A8F0C2-7DB5-70AA-9745-CF2087B59F66}" dt="2024-01-17T22:09:18.934" v="1"/>
        <pc:sldMkLst>
          <pc:docMk/>
          <pc:sldMk cId="2794805619" sldId="32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amma Fox" userId="S::sfox@louisvilleco.gov::1094ef52-10ae-45be-88df-98cdb357ab13" providerId="AD" clId="Web-{E8A8F0C2-7DB5-70AA-9745-CF2087B59F66}" dt="2024-01-17T22:09:18.934" v="1"/>
              <pc2:cmMkLst xmlns:pc2="http://schemas.microsoft.com/office/powerpoint/2019/9/main/command">
                <pc:docMk/>
                <pc:sldMk cId="2794805619" sldId="329"/>
                <pc2:cmMk id="{0BBEFC93-FA47-4B6A-A508-589480196EE2}"/>
              </pc2:cmMkLst>
            </pc226:cmChg>
          </p:ext>
        </pc:ext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image" Target="../media/image13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C43D7A-733B-46CC-8840-3112C607CE2A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FAE5D6-FD99-4195-80BB-363B2D8CC122}">
      <dgm:prSet phldrT="[Text]"/>
      <dgm:spPr/>
      <dgm:t>
        <a:bodyPr/>
        <a:lstStyle/>
        <a:p>
          <a:r>
            <a:rPr lang="en-US" b="1" dirty="0">
              <a:solidFill>
                <a:srgbClr val="0B4A7B"/>
              </a:solidFill>
              <a:latin typeface="Arial" panose="020B0604020202020204" pitchFamily="34" charset="0"/>
              <a:cs typeface="Arial" panose="020B0604020202020204" pitchFamily="34" charset="0"/>
            </a:rPr>
            <a:t>Kiana Freeman</a:t>
          </a:r>
        </a:p>
        <a:p>
          <a:r>
            <a:rPr lang="en-US" i="1" dirty="0">
              <a:solidFill>
                <a:srgbClr val="0B4A7B"/>
              </a:solidFill>
              <a:latin typeface="Arial" panose="020B0604020202020204" pitchFamily="34" charset="0"/>
              <a:cs typeface="Arial" panose="020B0604020202020204" pitchFamily="34" charset="0"/>
            </a:rPr>
            <a:t>Recovery &amp; Resilience Manager</a:t>
          </a:r>
        </a:p>
      </dgm:t>
    </dgm:pt>
    <dgm:pt modelId="{CBC6F52C-0B1B-41E4-B97F-96B0C0CAAA5A}" type="parTrans" cxnId="{4160F0DC-ABA7-4919-9243-F12C423529CB}">
      <dgm:prSet/>
      <dgm:spPr/>
      <dgm:t>
        <a:bodyPr/>
        <a:lstStyle/>
        <a:p>
          <a:endParaRPr lang="en-US">
            <a:latin typeface="Metropolis Light" panose="00000400000000000000" pitchFamily="50" charset="0"/>
          </a:endParaRPr>
        </a:p>
      </dgm:t>
    </dgm:pt>
    <dgm:pt modelId="{BF63155F-38E8-46D1-A177-1A0B8688E14F}" type="sibTrans" cxnId="{4160F0DC-ABA7-4919-9243-F12C423529CB}">
      <dgm:prSet/>
      <dgm:spPr/>
      <dgm:t>
        <a:bodyPr/>
        <a:lstStyle/>
        <a:p>
          <a:endParaRPr lang="en-US">
            <a:latin typeface="Metropolis Light" panose="00000400000000000000" pitchFamily="50" charset="0"/>
          </a:endParaRPr>
        </a:p>
      </dgm:t>
    </dgm:pt>
    <dgm:pt modelId="{6639666C-D443-4862-BB33-491874FDCF2F}">
      <dgm:prSet phldr="0"/>
      <dgm:spPr/>
      <dgm:t>
        <a:bodyPr/>
        <a:lstStyle/>
        <a:p>
          <a:pPr rtl="0"/>
          <a:r>
            <a:rPr lang="en-US" b="1" i="0" dirty="0">
              <a:solidFill>
                <a:srgbClr val="0B4A7B"/>
              </a:solidFill>
              <a:latin typeface="Arial" panose="020B0604020202020204" pitchFamily="34" charset="0"/>
              <a:cs typeface="Arial" panose="020B0604020202020204" pitchFamily="34" charset="0"/>
            </a:rPr>
            <a:t>David Crawford                      </a:t>
          </a:r>
          <a:r>
            <a:rPr lang="en-US" b="0" i="1" dirty="0">
              <a:solidFill>
                <a:srgbClr val="0B4A7B"/>
              </a:solidFill>
              <a:latin typeface="Arial" panose="020B0604020202020204" pitchFamily="34" charset="0"/>
              <a:cs typeface="Arial" panose="020B0604020202020204" pitchFamily="34" charset="0"/>
            </a:rPr>
            <a:t>Co-Founder and Executive Director</a:t>
          </a:r>
          <a:br>
            <a:rPr lang="en-US" i="1" dirty="0">
              <a:solidFill>
                <a:srgbClr val="0B4A7B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b="0" i="1" dirty="0">
              <a:solidFill>
                <a:srgbClr val="0B4A7B"/>
              </a:solidFill>
              <a:latin typeface="Arial" panose="020B0604020202020204" pitchFamily="34" charset="0"/>
              <a:cs typeface="Arial" panose="020B0604020202020204" pitchFamily="34" charset="0"/>
            </a:rPr>
            <a:t>Animal Help Now</a:t>
          </a:r>
        </a:p>
      </dgm:t>
    </dgm:pt>
    <dgm:pt modelId="{1430189C-7C57-4185-9AEF-84EAB495B8FF}" type="parTrans" cxnId="{090189DF-2783-48B9-910B-4264A92FDED2}">
      <dgm:prSet/>
      <dgm:spPr/>
      <dgm:t>
        <a:bodyPr/>
        <a:lstStyle/>
        <a:p>
          <a:endParaRPr lang="en-US"/>
        </a:p>
      </dgm:t>
    </dgm:pt>
    <dgm:pt modelId="{C884B3A7-241D-46DA-8431-31E02BAF86ED}" type="sibTrans" cxnId="{090189DF-2783-48B9-910B-4264A92FDED2}">
      <dgm:prSet/>
      <dgm:spPr/>
      <dgm:t>
        <a:bodyPr/>
        <a:lstStyle/>
        <a:p>
          <a:endParaRPr lang="en-US"/>
        </a:p>
      </dgm:t>
    </dgm:pt>
    <dgm:pt modelId="{9BEE9B6A-AA4A-4265-BEEB-B476511C0BCA}" type="pres">
      <dgm:prSet presAssocID="{21C43D7A-733B-46CC-8840-3112C607CE2A}" presName="Name0" presStyleCnt="0">
        <dgm:presLayoutVars>
          <dgm:chMax/>
          <dgm:chPref/>
          <dgm:dir/>
        </dgm:presLayoutVars>
      </dgm:prSet>
      <dgm:spPr/>
    </dgm:pt>
    <dgm:pt modelId="{D5A1EDD6-93F3-4AE9-98A8-0B724C9288AD}" type="pres">
      <dgm:prSet presAssocID="{6EFAE5D6-FD99-4195-80BB-363B2D8CC122}" presName="composite" presStyleCnt="0">
        <dgm:presLayoutVars>
          <dgm:chMax val="1"/>
          <dgm:chPref val="1"/>
        </dgm:presLayoutVars>
      </dgm:prSet>
      <dgm:spPr/>
    </dgm:pt>
    <dgm:pt modelId="{0ADB0778-3EA0-4B08-BF0E-D54C04DE78B5}" type="pres">
      <dgm:prSet presAssocID="{6EFAE5D6-FD99-4195-80BB-363B2D8CC122}" presName="Accent" presStyleLbl="trAlignAcc1" presStyleIdx="0" presStyleCnt="2">
        <dgm:presLayoutVars>
          <dgm:chMax val="0"/>
          <dgm:chPref val="0"/>
        </dgm:presLayoutVars>
      </dgm:prSet>
      <dgm:spPr>
        <a:ln>
          <a:noFill/>
        </a:ln>
      </dgm:spPr>
    </dgm:pt>
    <dgm:pt modelId="{28203AD7-CEFC-46C7-A5C3-08E074CBF621}" type="pres">
      <dgm:prSet presAssocID="{6EFAE5D6-FD99-4195-80BB-363B2D8CC122}" presName="Image" presStyleLbl="alignImgPlace1" presStyleIdx="0" presStyleCnt="2" custScaleX="95787" custScaleY="95824" custLinFactNeighborX="-444" custLinFactNeighborY="-488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1"/>
          <a:srcRect/>
          <a:stretch>
            <a:fillRect l="337" t="-30555" r="337" b="-41667"/>
          </a:stretch>
        </a:blipFill>
      </dgm:spPr>
    </dgm:pt>
    <dgm:pt modelId="{4DE33C0C-E75B-4144-8D9E-D41A74B24A87}" type="pres">
      <dgm:prSet presAssocID="{6EFAE5D6-FD99-4195-80BB-363B2D8CC122}" presName="ChildComposite" presStyleCnt="0"/>
      <dgm:spPr/>
    </dgm:pt>
    <dgm:pt modelId="{6BE10A19-3FF0-466D-ACFD-0678CE87E0AB}" type="pres">
      <dgm:prSet presAssocID="{6EFAE5D6-FD99-4195-80BB-363B2D8CC122}" presName="Child" presStyleLbl="node1" presStyleIdx="0" presStyleCnt="0" custScaleX="117251" custScaleY="124977">
        <dgm:presLayoutVars>
          <dgm:chMax val="0"/>
          <dgm:chPref val="0"/>
          <dgm:bulletEnabled val="1"/>
        </dgm:presLayoutVars>
      </dgm:prSet>
      <dgm:spPr/>
    </dgm:pt>
    <dgm:pt modelId="{5C4F8C3F-D554-476D-BB90-914F7BB24AD9}" type="pres">
      <dgm:prSet presAssocID="{6EFAE5D6-FD99-4195-80BB-363B2D8CC122}" presName="Parent" presStyleLbl="revTx" presStyleIdx="0" presStyleCnt="2" custScaleY="107225" custLinFactNeighborY="-11100">
        <dgm:presLayoutVars>
          <dgm:chMax val="1"/>
          <dgm:chPref val="0"/>
          <dgm:bulletEnabled val="1"/>
        </dgm:presLayoutVars>
      </dgm:prSet>
      <dgm:spPr/>
    </dgm:pt>
    <dgm:pt modelId="{1513C28C-5971-4815-9F1E-B0C122F76850}" type="pres">
      <dgm:prSet presAssocID="{BF63155F-38E8-46D1-A177-1A0B8688E14F}" presName="sibTrans" presStyleCnt="0"/>
      <dgm:spPr/>
    </dgm:pt>
    <dgm:pt modelId="{74E62ED3-2F1B-415B-B139-19F504A682FD}" type="pres">
      <dgm:prSet presAssocID="{6639666C-D443-4862-BB33-491874FDCF2F}" presName="composite" presStyleCnt="0">
        <dgm:presLayoutVars>
          <dgm:chMax val="1"/>
          <dgm:chPref val="1"/>
        </dgm:presLayoutVars>
      </dgm:prSet>
      <dgm:spPr/>
    </dgm:pt>
    <dgm:pt modelId="{2EB890EB-E0BB-43DE-BD26-16B6C091C9D0}" type="pres">
      <dgm:prSet presAssocID="{6639666C-D443-4862-BB33-491874FDCF2F}" presName="Accent" presStyleLbl="trAlignAcc1" presStyleIdx="1" presStyleCnt="2">
        <dgm:presLayoutVars>
          <dgm:chMax val="0"/>
          <dgm:chPref val="0"/>
        </dgm:presLayoutVars>
      </dgm:prSet>
      <dgm:spPr>
        <a:ln>
          <a:noFill/>
        </a:ln>
      </dgm:spPr>
    </dgm:pt>
    <dgm:pt modelId="{2F7291F4-1208-4CAB-929C-09E965EDF8AC}" type="pres">
      <dgm:prSet presAssocID="{6639666C-D443-4862-BB33-491874FDCF2F}" presName="Image" presStyleLbl="alignImgPlace1" presStyleIdx="1" presStyleCnt="2" custAng="10800000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E4234E59-A6FD-451A-BD35-EC34EE4C9D20}" type="pres">
      <dgm:prSet presAssocID="{6639666C-D443-4862-BB33-491874FDCF2F}" presName="ChildComposite" presStyleCnt="0"/>
      <dgm:spPr/>
    </dgm:pt>
    <dgm:pt modelId="{44108E74-2DB3-4C08-AD75-3EE01C7460AD}" type="pres">
      <dgm:prSet presAssocID="{6639666C-D443-4862-BB33-491874FDCF2F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B8F0012-C9F9-4621-93E0-82DEAB3CA02D}" type="pres">
      <dgm:prSet presAssocID="{6639666C-D443-4862-BB33-491874FDCF2F}" presName="Parent" presStyleLbl="revTx" presStyleIdx="1" presStyleCnt="2">
        <dgm:presLayoutVars>
          <dgm:chMax val="1"/>
          <dgm:chPref val="0"/>
          <dgm:bulletEnabled val="1"/>
        </dgm:presLayoutVars>
      </dgm:prSet>
      <dgm:spPr/>
    </dgm:pt>
  </dgm:ptLst>
  <dgm:cxnLst>
    <dgm:cxn modelId="{3D4CEACC-92F3-4958-BE06-D03E9014EC9B}" type="presOf" srcId="{6639666C-D443-4862-BB33-491874FDCF2F}" destId="{CB8F0012-C9F9-4621-93E0-82DEAB3CA02D}" srcOrd="0" destOrd="0" presId="urn:microsoft.com/office/officeart/2008/layout/CaptionedPictures"/>
    <dgm:cxn modelId="{4160F0DC-ABA7-4919-9243-F12C423529CB}" srcId="{21C43D7A-733B-46CC-8840-3112C607CE2A}" destId="{6EFAE5D6-FD99-4195-80BB-363B2D8CC122}" srcOrd="0" destOrd="0" parTransId="{CBC6F52C-0B1B-41E4-B97F-96B0C0CAAA5A}" sibTransId="{BF63155F-38E8-46D1-A177-1A0B8688E14F}"/>
    <dgm:cxn modelId="{D7CD58DE-2A4B-4264-97AC-80B8BE98BEE4}" type="presOf" srcId="{21C43D7A-733B-46CC-8840-3112C607CE2A}" destId="{9BEE9B6A-AA4A-4265-BEEB-B476511C0BCA}" srcOrd="0" destOrd="0" presId="urn:microsoft.com/office/officeart/2008/layout/CaptionedPictures"/>
    <dgm:cxn modelId="{090189DF-2783-48B9-910B-4264A92FDED2}" srcId="{21C43D7A-733B-46CC-8840-3112C607CE2A}" destId="{6639666C-D443-4862-BB33-491874FDCF2F}" srcOrd="1" destOrd="0" parTransId="{1430189C-7C57-4185-9AEF-84EAB495B8FF}" sibTransId="{C884B3A7-241D-46DA-8431-31E02BAF86ED}"/>
    <dgm:cxn modelId="{B3C1BAFC-F1DA-44F2-8978-CF8779C254C8}" type="presOf" srcId="{6EFAE5D6-FD99-4195-80BB-363B2D8CC122}" destId="{5C4F8C3F-D554-476D-BB90-914F7BB24AD9}" srcOrd="0" destOrd="0" presId="urn:microsoft.com/office/officeart/2008/layout/CaptionedPictures"/>
    <dgm:cxn modelId="{BB438CB7-A4AE-44DA-A06C-E5BEAC6630A8}" type="presParOf" srcId="{9BEE9B6A-AA4A-4265-BEEB-B476511C0BCA}" destId="{D5A1EDD6-93F3-4AE9-98A8-0B724C9288AD}" srcOrd="0" destOrd="0" presId="urn:microsoft.com/office/officeart/2008/layout/CaptionedPictures"/>
    <dgm:cxn modelId="{E7CB33A6-83CF-40DD-B76E-21A4D310CEBA}" type="presParOf" srcId="{D5A1EDD6-93F3-4AE9-98A8-0B724C9288AD}" destId="{0ADB0778-3EA0-4B08-BF0E-D54C04DE78B5}" srcOrd="0" destOrd="0" presId="urn:microsoft.com/office/officeart/2008/layout/CaptionedPictures"/>
    <dgm:cxn modelId="{623236B1-4BDF-4D49-B405-3C4FD96A0150}" type="presParOf" srcId="{D5A1EDD6-93F3-4AE9-98A8-0B724C9288AD}" destId="{28203AD7-CEFC-46C7-A5C3-08E074CBF621}" srcOrd="1" destOrd="0" presId="urn:microsoft.com/office/officeart/2008/layout/CaptionedPictures"/>
    <dgm:cxn modelId="{720ECE59-0452-4FE8-BEA8-D4F926A45A6B}" type="presParOf" srcId="{D5A1EDD6-93F3-4AE9-98A8-0B724C9288AD}" destId="{4DE33C0C-E75B-4144-8D9E-D41A74B24A87}" srcOrd="2" destOrd="0" presId="urn:microsoft.com/office/officeart/2008/layout/CaptionedPictures"/>
    <dgm:cxn modelId="{4A82532C-9EB1-4220-899F-6F3341CC2B32}" type="presParOf" srcId="{4DE33C0C-E75B-4144-8D9E-D41A74B24A87}" destId="{6BE10A19-3FF0-466D-ACFD-0678CE87E0AB}" srcOrd="0" destOrd="0" presId="urn:microsoft.com/office/officeart/2008/layout/CaptionedPictures"/>
    <dgm:cxn modelId="{FA6B43DD-9454-4EF2-A17C-1EC0DDAD7477}" type="presParOf" srcId="{4DE33C0C-E75B-4144-8D9E-D41A74B24A87}" destId="{5C4F8C3F-D554-476D-BB90-914F7BB24AD9}" srcOrd="1" destOrd="0" presId="urn:microsoft.com/office/officeart/2008/layout/CaptionedPictures"/>
    <dgm:cxn modelId="{4CF3773F-2C08-4AA1-8F91-6D1CEF1AEA99}" type="presParOf" srcId="{9BEE9B6A-AA4A-4265-BEEB-B476511C0BCA}" destId="{1513C28C-5971-4815-9F1E-B0C122F76850}" srcOrd="1" destOrd="0" presId="urn:microsoft.com/office/officeart/2008/layout/CaptionedPictures"/>
    <dgm:cxn modelId="{93704248-1B54-4BEA-BC67-2700A572C4D8}" type="presParOf" srcId="{9BEE9B6A-AA4A-4265-BEEB-B476511C0BCA}" destId="{74E62ED3-2F1B-415B-B139-19F504A682FD}" srcOrd="2" destOrd="0" presId="urn:microsoft.com/office/officeart/2008/layout/CaptionedPictures"/>
    <dgm:cxn modelId="{0F6A590D-082C-4FEE-9112-DC10CDE34EE1}" type="presParOf" srcId="{74E62ED3-2F1B-415B-B139-19F504A682FD}" destId="{2EB890EB-E0BB-43DE-BD26-16B6C091C9D0}" srcOrd="0" destOrd="0" presId="urn:microsoft.com/office/officeart/2008/layout/CaptionedPictures"/>
    <dgm:cxn modelId="{B2DFE993-FF5A-4A33-8611-268A5DCBD039}" type="presParOf" srcId="{74E62ED3-2F1B-415B-B139-19F504A682FD}" destId="{2F7291F4-1208-4CAB-929C-09E965EDF8AC}" srcOrd="1" destOrd="0" presId="urn:microsoft.com/office/officeart/2008/layout/CaptionedPictures"/>
    <dgm:cxn modelId="{80EFB518-E333-4798-95F9-F0FB5DFEC0AD}" type="presParOf" srcId="{74E62ED3-2F1B-415B-B139-19F504A682FD}" destId="{E4234E59-A6FD-451A-BD35-EC34EE4C9D20}" srcOrd="2" destOrd="0" presId="urn:microsoft.com/office/officeart/2008/layout/CaptionedPictures"/>
    <dgm:cxn modelId="{96BB1C94-3501-4260-B91B-7219DCC94C8D}" type="presParOf" srcId="{E4234E59-A6FD-451A-BD35-EC34EE4C9D20}" destId="{44108E74-2DB3-4C08-AD75-3EE01C7460AD}" srcOrd="0" destOrd="0" presId="urn:microsoft.com/office/officeart/2008/layout/CaptionedPictures"/>
    <dgm:cxn modelId="{448493D3-9727-4BC6-84E9-3368B08BEEA3}" type="presParOf" srcId="{E4234E59-A6FD-451A-BD35-EC34EE4C9D20}" destId="{CB8F0012-C9F9-4621-93E0-82DEAB3CA02D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C5C2E3-EDF1-446F-AE69-6F6AD66D012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1E9B33-7C03-4237-8F97-6E4E5D8EECE1}">
      <dgm:prSet phldrT="[Text]" custT="1"/>
      <dgm:spPr>
        <a:solidFill>
          <a:srgbClr val="0B4A7B"/>
        </a:solidFill>
      </dgm:spPr>
      <dgm:t>
        <a:bodyPr/>
        <a:lstStyle/>
        <a:p>
          <a:r>
            <a:rPr lang="en-US" sz="2800" b="1" dirty="0">
              <a:solidFill>
                <a:schemeClr val="bg1"/>
              </a:solidFill>
            </a:rPr>
            <a:t>Build a Kit</a:t>
          </a:r>
        </a:p>
      </dgm:t>
    </dgm:pt>
    <dgm:pt modelId="{8ECE4C44-9EE9-42CD-8EB9-6771034C6A9B}" type="parTrans" cxnId="{165F69C5-6F60-404A-9F8E-00A9872DD685}">
      <dgm:prSet/>
      <dgm:spPr/>
      <dgm:t>
        <a:bodyPr/>
        <a:lstStyle/>
        <a:p>
          <a:endParaRPr lang="en-US" sz="4000"/>
        </a:p>
      </dgm:t>
    </dgm:pt>
    <dgm:pt modelId="{FAE94239-602A-4EC4-846E-F31A9B2254F4}" type="sibTrans" cxnId="{165F69C5-6F60-404A-9F8E-00A9872DD685}">
      <dgm:prSet/>
      <dgm:spPr>
        <a:solidFill>
          <a:schemeClr val="bg1"/>
        </a:solidFill>
      </dgm:spPr>
      <dgm:t>
        <a:bodyPr/>
        <a:lstStyle/>
        <a:p>
          <a:endParaRPr lang="en-US" sz="4000" dirty="0"/>
        </a:p>
      </dgm:t>
    </dgm:pt>
    <dgm:pt modelId="{A3A4D572-898F-4C53-84DC-DAF562C9F181}">
      <dgm:prSet phldrT="[Text]" custT="1"/>
      <dgm:spPr>
        <a:solidFill>
          <a:srgbClr val="0B4A7B"/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Build a grab list &amp; kit</a:t>
          </a:r>
        </a:p>
      </dgm:t>
    </dgm:pt>
    <dgm:pt modelId="{763AEC13-23BB-4768-8D56-C5B9EC8BE15B}" type="parTrans" cxnId="{D8925E79-3406-4B0E-9F33-AADE860D0506}">
      <dgm:prSet/>
      <dgm:spPr/>
      <dgm:t>
        <a:bodyPr/>
        <a:lstStyle/>
        <a:p>
          <a:endParaRPr lang="en-US" sz="4000"/>
        </a:p>
      </dgm:t>
    </dgm:pt>
    <dgm:pt modelId="{56C76EB0-D8BD-429F-8C4B-3FAACEA15354}" type="sibTrans" cxnId="{D8925E79-3406-4B0E-9F33-AADE860D0506}">
      <dgm:prSet/>
      <dgm:spPr/>
      <dgm:t>
        <a:bodyPr/>
        <a:lstStyle/>
        <a:p>
          <a:endParaRPr lang="en-US" sz="4000"/>
        </a:p>
      </dgm:t>
    </dgm:pt>
    <dgm:pt modelId="{ABAC859D-25EB-4809-9F51-68AB4BE197F8}">
      <dgm:prSet phldrT="[Text]" custT="1"/>
      <dgm:spPr>
        <a:solidFill>
          <a:srgbClr val="0B4A7B"/>
        </a:solidFill>
      </dgm:spPr>
      <dgm:t>
        <a:bodyPr/>
        <a:lstStyle/>
        <a:p>
          <a:r>
            <a:rPr lang="en-US" sz="2800" b="1" dirty="0">
              <a:solidFill>
                <a:schemeClr val="bg1"/>
              </a:solidFill>
            </a:rPr>
            <a:t>Document</a:t>
          </a:r>
        </a:p>
      </dgm:t>
    </dgm:pt>
    <dgm:pt modelId="{B561AF6E-F0DC-434E-B865-2A45CA5D0CB1}" type="parTrans" cxnId="{CAC5713C-37A6-4098-819D-50680DC641BA}">
      <dgm:prSet/>
      <dgm:spPr/>
      <dgm:t>
        <a:bodyPr/>
        <a:lstStyle/>
        <a:p>
          <a:endParaRPr lang="en-US" sz="4000"/>
        </a:p>
      </dgm:t>
    </dgm:pt>
    <dgm:pt modelId="{D0247410-EBDF-44AD-A898-57F8D7194F36}" type="sibTrans" cxnId="{CAC5713C-37A6-4098-819D-50680DC641BA}">
      <dgm:prSet/>
      <dgm:spPr>
        <a:solidFill>
          <a:schemeClr val="bg1"/>
        </a:solidFill>
      </dgm:spPr>
      <dgm:t>
        <a:bodyPr/>
        <a:lstStyle/>
        <a:p>
          <a:endParaRPr lang="en-US" sz="4000"/>
        </a:p>
      </dgm:t>
    </dgm:pt>
    <dgm:pt modelId="{798C4BC6-3C70-4D27-AA65-34A3BE12E98C}">
      <dgm:prSet phldrT="[Text]" custT="1"/>
      <dgm:spPr>
        <a:solidFill>
          <a:srgbClr val="0B4A7B"/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Write instructions on how to evacuate your animal. </a:t>
          </a:r>
        </a:p>
      </dgm:t>
    </dgm:pt>
    <dgm:pt modelId="{875AA72B-406A-4EA6-8F4B-1EC4B8558A74}" type="parTrans" cxnId="{B3AD3B57-353F-4533-AC98-FD74F3DACB80}">
      <dgm:prSet/>
      <dgm:spPr/>
      <dgm:t>
        <a:bodyPr/>
        <a:lstStyle/>
        <a:p>
          <a:endParaRPr lang="en-US" sz="4000"/>
        </a:p>
      </dgm:t>
    </dgm:pt>
    <dgm:pt modelId="{2990E257-AB29-4A58-A801-F9465D074ADE}" type="sibTrans" cxnId="{B3AD3B57-353F-4533-AC98-FD74F3DACB80}">
      <dgm:prSet/>
      <dgm:spPr/>
      <dgm:t>
        <a:bodyPr/>
        <a:lstStyle/>
        <a:p>
          <a:endParaRPr lang="en-US" sz="4000"/>
        </a:p>
      </dgm:t>
    </dgm:pt>
    <dgm:pt modelId="{82D143A5-92E1-43DF-886D-B31B75628931}">
      <dgm:prSet phldrT="[Text]" custT="1"/>
      <dgm:spPr>
        <a:solidFill>
          <a:srgbClr val="0B4A7B"/>
        </a:solidFill>
      </dgm:spPr>
      <dgm:t>
        <a:bodyPr/>
        <a:lstStyle/>
        <a:p>
          <a:r>
            <a:rPr lang="en-US" sz="2800" b="1" dirty="0">
              <a:solidFill>
                <a:schemeClr val="bg1"/>
              </a:solidFill>
            </a:rPr>
            <a:t>Share</a:t>
          </a:r>
        </a:p>
      </dgm:t>
    </dgm:pt>
    <dgm:pt modelId="{4314B3AA-55CE-47D2-AC22-472560C85C49}" type="parTrans" cxnId="{D20C1E5A-1537-48BE-BD79-A2B58BA837CC}">
      <dgm:prSet/>
      <dgm:spPr/>
      <dgm:t>
        <a:bodyPr/>
        <a:lstStyle/>
        <a:p>
          <a:endParaRPr lang="en-US" sz="4000"/>
        </a:p>
      </dgm:t>
    </dgm:pt>
    <dgm:pt modelId="{3D81587F-C80C-4E2A-8CB7-EF135AF8143C}" type="sibTrans" cxnId="{D20C1E5A-1537-48BE-BD79-A2B58BA837CC}">
      <dgm:prSet/>
      <dgm:spPr/>
      <dgm:t>
        <a:bodyPr/>
        <a:lstStyle/>
        <a:p>
          <a:endParaRPr lang="en-US" sz="4000"/>
        </a:p>
      </dgm:t>
    </dgm:pt>
    <dgm:pt modelId="{42463447-7BA4-4C26-8EEC-882D8BC82380}">
      <dgm:prSet phldrT="[Text]" custT="1"/>
      <dgm:spPr>
        <a:solidFill>
          <a:srgbClr val="0B4A7B"/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Share with neighbors</a:t>
          </a:r>
        </a:p>
      </dgm:t>
    </dgm:pt>
    <dgm:pt modelId="{92178EAF-B22B-4573-858C-CB5324BC0030}" type="parTrans" cxnId="{36A1EA3D-4C9E-468E-AC21-CC1B15741DA2}">
      <dgm:prSet/>
      <dgm:spPr/>
      <dgm:t>
        <a:bodyPr/>
        <a:lstStyle/>
        <a:p>
          <a:endParaRPr lang="en-US" sz="4000"/>
        </a:p>
      </dgm:t>
    </dgm:pt>
    <dgm:pt modelId="{6C30970F-1143-4347-B81B-21FACF9E9A79}" type="sibTrans" cxnId="{36A1EA3D-4C9E-468E-AC21-CC1B15741DA2}">
      <dgm:prSet/>
      <dgm:spPr/>
      <dgm:t>
        <a:bodyPr/>
        <a:lstStyle/>
        <a:p>
          <a:endParaRPr lang="en-US" sz="4000"/>
        </a:p>
      </dgm:t>
    </dgm:pt>
    <dgm:pt modelId="{EFF30E59-1502-438A-94CA-B0B4F25F7EC7}">
      <dgm:prSet phldrT="[Text]" custT="1"/>
      <dgm:spPr>
        <a:solidFill>
          <a:srgbClr val="0B4A7B"/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Write habits, behaviors, and tips about your animal</a:t>
          </a:r>
        </a:p>
      </dgm:t>
    </dgm:pt>
    <dgm:pt modelId="{AEFCDEE3-55A1-4638-91CA-DF7432764E8D}" type="parTrans" cxnId="{DBC23FDE-F4DB-49D0-B38A-B01A1953A5A8}">
      <dgm:prSet/>
      <dgm:spPr/>
      <dgm:t>
        <a:bodyPr/>
        <a:lstStyle/>
        <a:p>
          <a:endParaRPr lang="en-US" sz="4000"/>
        </a:p>
      </dgm:t>
    </dgm:pt>
    <dgm:pt modelId="{335E44F2-7C7A-4B0A-AF03-5FFD26E69F8A}" type="sibTrans" cxnId="{DBC23FDE-F4DB-49D0-B38A-B01A1953A5A8}">
      <dgm:prSet/>
      <dgm:spPr/>
      <dgm:t>
        <a:bodyPr/>
        <a:lstStyle/>
        <a:p>
          <a:endParaRPr lang="en-US" sz="4000"/>
        </a:p>
      </dgm:t>
    </dgm:pt>
    <dgm:pt modelId="{F98092B4-E348-4DF2-A091-1471D1C1F2E6}">
      <dgm:prSet phldrT="[Text]" custT="1"/>
      <dgm:spPr>
        <a:solidFill>
          <a:srgbClr val="0B4A7B"/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Take / print pictures of your animal</a:t>
          </a:r>
        </a:p>
      </dgm:t>
    </dgm:pt>
    <dgm:pt modelId="{FE1A20EC-646F-4CC0-A722-1A3D610D496C}" type="parTrans" cxnId="{3783D7A6-35D4-4244-88C5-C7EC851E39DB}">
      <dgm:prSet/>
      <dgm:spPr/>
      <dgm:t>
        <a:bodyPr/>
        <a:lstStyle/>
        <a:p>
          <a:endParaRPr lang="en-US" sz="4000"/>
        </a:p>
      </dgm:t>
    </dgm:pt>
    <dgm:pt modelId="{0B48052B-FD82-4ED4-96AA-17B88D1248D1}" type="sibTrans" cxnId="{3783D7A6-35D4-4244-88C5-C7EC851E39DB}">
      <dgm:prSet/>
      <dgm:spPr/>
      <dgm:t>
        <a:bodyPr/>
        <a:lstStyle/>
        <a:p>
          <a:endParaRPr lang="en-US" sz="4000"/>
        </a:p>
      </dgm:t>
    </dgm:pt>
    <dgm:pt modelId="{42325B2B-034E-425B-A51E-6013724CB0EE}">
      <dgm:prSet phldrT="[Text]" custT="1"/>
      <dgm:spPr>
        <a:solidFill>
          <a:srgbClr val="0B4A7B"/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Share with Friends / Family</a:t>
          </a:r>
        </a:p>
      </dgm:t>
    </dgm:pt>
    <dgm:pt modelId="{5819CD2B-8DFC-46D2-8C95-38863C2520CC}" type="parTrans" cxnId="{B84F907B-2A7D-41A3-B508-0C8A53CE2867}">
      <dgm:prSet/>
      <dgm:spPr/>
      <dgm:t>
        <a:bodyPr/>
        <a:lstStyle/>
        <a:p>
          <a:endParaRPr lang="en-US" sz="4000"/>
        </a:p>
      </dgm:t>
    </dgm:pt>
    <dgm:pt modelId="{BF698EC1-1574-4B37-9B10-D45AC271FBD0}" type="sibTrans" cxnId="{B84F907B-2A7D-41A3-B508-0C8A53CE2867}">
      <dgm:prSet/>
      <dgm:spPr/>
      <dgm:t>
        <a:bodyPr/>
        <a:lstStyle/>
        <a:p>
          <a:endParaRPr lang="en-US" sz="4000"/>
        </a:p>
      </dgm:t>
    </dgm:pt>
    <dgm:pt modelId="{51C277A8-3556-453D-ABB6-A8F9B629EA74}">
      <dgm:prSet phldrT="[Text]" custT="1"/>
      <dgm:spPr>
        <a:solidFill>
          <a:srgbClr val="0B4A7B"/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Discuss what would happen to your animal with your family</a:t>
          </a:r>
        </a:p>
      </dgm:t>
    </dgm:pt>
    <dgm:pt modelId="{32539835-EE1F-4592-9E77-28C97FA55829}" type="parTrans" cxnId="{5938BD10-89A6-44BB-AB64-54B99D826A66}">
      <dgm:prSet/>
      <dgm:spPr/>
      <dgm:t>
        <a:bodyPr/>
        <a:lstStyle/>
        <a:p>
          <a:endParaRPr lang="en-US" sz="4000"/>
        </a:p>
      </dgm:t>
    </dgm:pt>
    <dgm:pt modelId="{BFA058F2-BC74-408B-A7C2-B98D353D5943}" type="sibTrans" cxnId="{5938BD10-89A6-44BB-AB64-54B99D826A66}">
      <dgm:prSet/>
      <dgm:spPr/>
      <dgm:t>
        <a:bodyPr/>
        <a:lstStyle/>
        <a:p>
          <a:endParaRPr lang="en-US" sz="4000"/>
        </a:p>
      </dgm:t>
    </dgm:pt>
    <dgm:pt modelId="{C80B055C-9BF9-4686-8A4F-EBA901C1CE44}" type="pres">
      <dgm:prSet presAssocID="{2EC5C2E3-EDF1-446F-AE69-6F6AD66D0126}" presName="Name0" presStyleCnt="0">
        <dgm:presLayoutVars>
          <dgm:dir/>
          <dgm:resizeHandles val="exact"/>
        </dgm:presLayoutVars>
      </dgm:prSet>
      <dgm:spPr/>
    </dgm:pt>
    <dgm:pt modelId="{8F331F61-D687-455C-AC22-671FA3A561AE}" type="pres">
      <dgm:prSet presAssocID="{851E9B33-7C03-4237-8F97-6E4E5D8EECE1}" presName="node" presStyleLbl="node1" presStyleIdx="0" presStyleCnt="3">
        <dgm:presLayoutVars>
          <dgm:bulletEnabled val="1"/>
        </dgm:presLayoutVars>
      </dgm:prSet>
      <dgm:spPr/>
    </dgm:pt>
    <dgm:pt modelId="{86ED57B8-DF7D-469C-A3D0-6EF7DBF738DB}" type="pres">
      <dgm:prSet presAssocID="{FAE94239-602A-4EC4-846E-F31A9B2254F4}" presName="sibTrans" presStyleLbl="sibTrans2D1" presStyleIdx="0" presStyleCnt="2"/>
      <dgm:spPr/>
    </dgm:pt>
    <dgm:pt modelId="{05D43847-74DB-4B6D-B80D-2F53A8050B27}" type="pres">
      <dgm:prSet presAssocID="{FAE94239-602A-4EC4-846E-F31A9B2254F4}" presName="connectorText" presStyleLbl="sibTrans2D1" presStyleIdx="0" presStyleCnt="2"/>
      <dgm:spPr/>
    </dgm:pt>
    <dgm:pt modelId="{5911F95F-6CAA-4798-8339-F0E48DA333B6}" type="pres">
      <dgm:prSet presAssocID="{ABAC859D-25EB-4809-9F51-68AB4BE197F8}" presName="node" presStyleLbl="node1" presStyleIdx="1" presStyleCnt="3">
        <dgm:presLayoutVars>
          <dgm:bulletEnabled val="1"/>
        </dgm:presLayoutVars>
      </dgm:prSet>
      <dgm:spPr/>
    </dgm:pt>
    <dgm:pt modelId="{0DD4A00A-3206-4528-94CA-F7F3DC5A4501}" type="pres">
      <dgm:prSet presAssocID="{D0247410-EBDF-44AD-A898-57F8D7194F36}" presName="sibTrans" presStyleLbl="sibTrans2D1" presStyleIdx="1" presStyleCnt="2"/>
      <dgm:spPr/>
    </dgm:pt>
    <dgm:pt modelId="{77C7F7C0-371B-4E9E-B627-2BC1312EBAE4}" type="pres">
      <dgm:prSet presAssocID="{D0247410-EBDF-44AD-A898-57F8D7194F36}" presName="connectorText" presStyleLbl="sibTrans2D1" presStyleIdx="1" presStyleCnt="2"/>
      <dgm:spPr/>
    </dgm:pt>
    <dgm:pt modelId="{B6E16D23-95C4-49F4-8694-85B8EFAC8F3A}" type="pres">
      <dgm:prSet presAssocID="{82D143A5-92E1-43DF-886D-B31B75628931}" presName="node" presStyleLbl="node1" presStyleIdx="2" presStyleCnt="3">
        <dgm:presLayoutVars>
          <dgm:bulletEnabled val="1"/>
        </dgm:presLayoutVars>
      </dgm:prSet>
      <dgm:spPr/>
    </dgm:pt>
  </dgm:ptLst>
  <dgm:cxnLst>
    <dgm:cxn modelId="{E14D7101-E9BB-44DF-A176-8CF2E4D226D8}" type="presOf" srcId="{EFF30E59-1502-438A-94CA-B0B4F25F7EC7}" destId="{5911F95F-6CAA-4798-8339-F0E48DA333B6}" srcOrd="0" destOrd="2" presId="urn:microsoft.com/office/officeart/2005/8/layout/process1"/>
    <dgm:cxn modelId="{5938BD10-89A6-44BB-AB64-54B99D826A66}" srcId="{82D143A5-92E1-43DF-886D-B31B75628931}" destId="{51C277A8-3556-453D-ABB6-A8F9B629EA74}" srcOrd="2" destOrd="0" parTransId="{32539835-EE1F-4592-9E77-28C97FA55829}" sibTransId="{BFA058F2-BC74-408B-A7C2-B98D353D5943}"/>
    <dgm:cxn modelId="{E4B67128-2B53-4D1E-83C0-9B0E2D3E1744}" type="presOf" srcId="{851E9B33-7C03-4237-8F97-6E4E5D8EECE1}" destId="{8F331F61-D687-455C-AC22-671FA3A561AE}" srcOrd="0" destOrd="0" presId="urn:microsoft.com/office/officeart/2005/8/layout/process1"/>
    <dgm:cxn modelId="{FF423F37-040C-4167-B7F6-6E9AFD6E85BE}" type="presOf" srcId="{FAE94239-602A-4EC4-846E-F31A9B2254F4}" destId="{05D43847-74DB-4B6D-B80D-2F53A8050B27}" srcOrd="1" destOrd="0" presId="urn:microsoft.com/office/officeart/2005/8/layout/process1"/>
    <dgm:cxn modelId="{900CAF3B-EE42-4CC5-AA94-847821A7BEE9}" type="presOf" srcId="{FAE94239-602A-4EC4-846E-F31A9B2254F4}" destId="{86ED57B8-DF7D-469C-A3D0-6EF7DBF738DB}" srcOrd="0" destOrd="0" presId="urn:microsoft.com/office/officeart/2005/8/layout/process1"/>
    <dgm:cxn modelId="{CAC5713C-37A6-4098-819D-50680DC641BA}" srcId="{2EC5C2E3-EDF1-446F-AE69-6F6AD66D0126}" destId="{ABAC859D-25EB-4809-9F51-68AB4BE197F8}" srcOrd="1" destOrd="0" parTransId="{B561AF6E-F0DC-434E-B865-2A45CA5D0CB1}" sibTransId="{D0247410-EBDF-44AD-A898-57F8D7194F36}"/>
    <dgm:cxn modelId="{36A1EA3D-4C9E-468E-AC21-CC1B15741DA2}" srcId="{82D143A5-92E1-43DF-886D-B31B75628931}" destId="{42463447-7BA4-4C26-8EEC-882D8BC82380}" srcOrd="0" destOrd="0" parTransId="{92178EAF-B22B-4573-858C-CB5324BC0030}" sibTransId="{6C30970F-1143-4347-B81B-21FACF9E9A79}"/>
    <dgm:cxn modelId="{0946F73D-A57C-415E-BE7F-4A64264744C1}" type="presOf" srcId="{798C4BC6-3C70-4D27-AA65-34A3BE12E98C}" destId="{5911F95F-6CAA-4798-8339-F0E48DA333B6}" srcOrd="0" destOrd="1" presId="urn:microsoft.com/office/officeart/2005/8/layout/process1"/>
    <dgm:cxn modelId="{A59E4F5D-52DC-4BD9-892F-B406C6143460}" type="presOf" srcId="{51C277A8-3556-453D-ABB6-A8F9B629EA74}" destId="{B6E16D23-95C4-49F4-8694-85B8EFAC8F3A}" srcOrd="0" destOrd="3" presId="urn:microsoft.com/office/officeart/2005/8/layout/process1"/>
    <dgm:cxn modelId="{D90AE95F-E1A9-4B54-AED0-3E3469BB85F8}" type="presOf" srcId="{42325B2B-034E-425B-A51E-6013724CB0EE}" destId="{B6E16D23-95C4-49F4-8694-85B8EFAC8F3A}" srcOrd="0" destOrd="2" presId="urn:microsoft.com/office/officeart/2005/8/layout/process1"/>
    <dgm:cxn modelId="{6D2D6668-61F4-4E94-8387-FC6C912F990A}" type="presOf" srcId="{D0247410-EBDF-44AD-A898-57F8D7194F36}" destId="{77C7F7C0-371B-4E9E-B627-2BC1312EBAE4}" srcOrd="1" destOrd="0" presId="urn:microsoft.com/office/officeart/2005/8/layout/process1"/>
    <dgm:cxn modelId="{0B15E976-D16D-4C95-9ADF-F39AE3D810CB}" type="presOf" srcId="{A3A4D572-898F-4C53-84DC-DAF562C9F181}" destId="{8F331F61-D687-455C-AC22-671FA3A561AE}" srcOrd="0" destOrd="1" presId="urn:microsoft.com/office/officeart/2005/8/layout/process1"/>
    <dgm:cxn modelId="{B3AD3B57-353F-4533-AC98-FD74F3DACB80}" srcId="{ABAC859D-25EB-4809-9F51-68AB4BE197F8}" destId="{798C4BC6-3C70-4D27-AA65-34A3BE12E98C}" srcOrd="0" destOrd="0" parTransId="{875AA72B-406A-4EA6-8F4B-1EC4B8558A74}" sibTransId="{2990E257-AB29-4A58-A801-F9465D074ADE}"/>
    <dgm:cxn modelId="{851D5B59-094C-436C-85B3-E637FC8B5C94}" type="presOf" srcId="{ABAC859D-25EB-4809-9F51-68AB4BE197F8}" destId="{5911F95F-6CAA-4798-8339-F0E48DA333B6}" srcOrd="0" destOrd="0" presId="urn:microsoft.com/office/officeart/2005/8/layout/process1"/>
    <dgm:cxn modelId="{D8925E79-3406-4B0E-9F33-AADE860D0506}" srcId="{851E9B33-7C03-4237-8F97-6E4E5D8EECE1}" destId="{A3A4D572-898F-4C53-84DC-DAF562C9F181}" srcOrd="0" destOrd="0" parTransId="{763AEC13-23BB-4768-8D56-C5B9EC8BE15B}" sibTransId="{56C76EB0-D8BD-429F-8C4B-3FAACEA15354}"/>
    <dgm:cxn modelId="{D20C1E5A-1537-48BE-BD79-A2B58BA837CC}" srcId="{2EC5C2E3-EDF1-446F-AE69-6F6AD66D0126}" destId="{82D143A5-92E1-43DF-886D-B31B75628931}" srcOrd="2" destOrd="0" parTransId="{4314B3AA-55CE-47D2-AC22-472560C85C49}" sibTransId="{3D81587F-C80C-4E2A-8CB7-EF135AF8143C}"/>
    <dgm:cxn modelId="{3080567A-FA0F-4B67-A7A8-6DAC717AF535}" type="presOf" srcId="{F98092B4-E348-4DF2-A091-1471D1C1F2E6}" destId="{5911F95F-6CAA-4798-8339-F0E48DA333B6}" srcOrd="0" destOrd="3" presId="urn:microsoft.com/office/officeart/2005/8/layout/process1"/>
    <dgm:cxn modelId="{B84F907B-2A7D-41A3-B508-0C8A53CE2867}" srcId="{82D143A5-92E1-43DF-886D-B31B75628931}" destId="{42325B2B-034E-425B-A51E-6013724CB0EE}" srcOrd="1" destOrd="0" parTransId="{5819CD2B-8DFC-46D2-8C95-38863C2520CC}" sibTransId="{BF698EC1-1574-4B37-9B10-D45AC271FBD0}"/>
    <dgm:cxn modelId="{3783D7A6-35D4-4244-88C5-C7EC851E39DB}" srcId="{ABAC859D-25EB-4809-9F51-68AB4BE197F8}" destId="{F98092B4-E348-4DF2-A091-1471D1C1F2E6}" srcOrd="2" destOrd="0" parTransId="{FE1A20EC-646F-4CC0-A722-1A3D610D496C}" sibTransId="{0B48052B-FD82-4ED4-96AA-17B88D1248D1}"/>
    <dgm:cxn modelId="{165F69C5-6F60-404A-9F8E-00A9872DD685}" srcId="{2EC5C2E3-EDF1-446F-AE69-6F6AD66D0126}" destId="{851E9B33-7C03-4237-8F97-6E4E5D8EECE1}" srcOrd="0" destOrd="0" parTransId="{8ECE4C44-9EE9-42CD-8EB9-6771034C6A9B}" sibTransId="{FAE94239-602A-4EC4-846E-F31A9B2254F4}"/>
    <dgm:cxn modelId="{8776BEC5-1E6D-4A96-8FBD-B3C33BE3E48D}" type="presOf" srcId="{42463447-7BA4-4C26-8EEC-882D8BC82380}" destId="{B6E16D23-95C4-49F4-8694-85B8EFAC8F3A}" srcOrd="0" destOrd="1" presId="urn:microsoft.com/office/officeart/2005/8/layout/process1"/>
    <dgm:cxn modelId="{DBC23FDE-F4DB-49D0-B38A-B01A1953A5A8}" srcId="{ABAC859D-25EB-4809-9F51-68AB4BE197F8}" destId="{EFF30E59-1502-438A-94CA-B0B4F25F7EC7}" srcOrd="1" destOrd="0" parTransId="{AEFCDEE3-55A1-4638-91CA-DF7432764E8D}" sibTransId="{335E44F2-7C7A-4B0A-AF03-5FFD26E69F8A}"/>
    <dgm:cxn modelId="{EBA3C6DF-F0A1-4C15-8FC7-B11E29DC2464}" type="presOf" srcId="{D0247410-EBDF-44AD-A898-57F8D7194F36}" destId="{0DD4A00A-3206-4528-94CA-F7F3DC5A4501}" srcOrd="0" destOrd="0" presId="urn:microsoft.com/office/officeart/2005/8/layout/process1"/>
    <dgm:cxn modelId="{C984B8E0-7C66-45EC-9C63-74585614BFEB}" type="presOf" srcId="{82D143A5-92E1-43DF-886D-B31B75628931}" destId="{B6E16D23-95C4-49F4-8694-85B8EFAC8F3A}" srcOrd="0" destOrd="0" presId="urn:microsoft.com/office/officeart/2005/8/layout/process1"/>
    <dgm:cxn modelId="{4C156FE4-68D8-40B4-B8FA-0D409B414960}" type="presOf" srcId="{2EC5C2E3-EDF1-446F-AE69-6F6AD66D0126}" destId="{C80B055C-9BF9-4686-8A4F-EBA901C1CE44}" srcOrd="0" destOrd="0" presId="urn:microsoft.com/office/officeart/2005/8/layout/process1"/>
    <dgm:cxn modelId="{E54DE0B5-FA5B-466D-A92E-4C1C1368D76B}" type="presParOf" srcId="{C80B055C-9BF9-4686-8A4F-EBA901C1CE44}" destId="{8F331F61-D687-455C-AC22-671FA3A561AE}" srcOrd="0" destOrd="0" presId="urn:microsoft.com/office/officeart/2005/8/layout/process1"/>
    <dgm:cxn modelId="{3EDC2AC7-057D-4C88-805E-DDD3584C5FCA}" type="presParOf" srcId="{C80B055C-9BF9-4686-8A4F-EBA901C1CE44}" destId="{86ED57B8-DF7D-469C-A3D0-6EF7DBF738DB}" srcOrd="1" destOrd="0" presId="urn:microsoft.com/office/officeart/2005/8/layout/process1"/>
    <dgm:cxn modelId="{CE997B0D-1C9E-4165-B5BD-1CF4FB495D82}" type="presParOf" srcId="{86ED57B8-DF7D-469C-A3D0-6EF7DBF738DB}" destId="{05D43847-74DB-4B6D-B80D-2F53A8050B27}" srcOrd="0" destOrd="0" presId="urn:microsoft.com/office/officeart/2005/8/layout/process1"/>
    <dgm:cxn modelId="{66F9E37D-529B-4874-AE2E-150EF7518633}" type="presParOf" srcId="{C80B055C-9BF9-4686-8A4F-EBA901C1CE44}" destId="{5911F95F-6CAA-4798-8339-F0E48DA333B6}" srcOrd="2" destOrd="0" presId="urn:microsoft.com/office/officeart/2005/8/layout/process1"/>
    <dgm:cxn modelId="{EABC2EF8-E5D9-431E-BF5A-76A22A560FC8}" type="presParOf" srcId="{C80B055C-9BF9-4686-8A4F-EBA901C1CE44}" destId="{0DD4A00A-3206-4528-94CA-F7F3DC5A4501}" srcOrd="3" destOrd="0" presId="urn:microsoft.com/office/officeart/2005/8/layout/process1"/>
    <dgm:cxn modelId="{4773B3EE-B868-4410-AC91-B3C4D74F1D8A}" type="presParOf" srcId="{0DD4A00A-3206-4528-94CA-F7F3DC5A4501}" destId="{77C7F7C0-371B-4E9E-B627-2BC1312EBAE4}" srcOrd="0" destOrd="0" presId="urn:microsoft.com/office/officeart/2005/8/layout/process1"/>
    <dgm:cxn modelId="{7D985356-35AC-4373-91EB-1697E8189033}" type="presParOf" srcId="{C80B055C-9BF9-4686-8A4F-EBA901C1CE44}" destId="{B6E16D23-95C4-49F4-8694-85B8EFAC8F3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DB0778-3EA0-4B08-BF0E-D54C04DE78B5}">
      <dsp:nvSpPr>
        <dsp:cNvPr id="0" name=""/>
        <dsp:cNvSpPr/>
      </dsp:nvSpPr>
      <dsp:spPr>
        <a:xfrm>
          <a:off x="1016227" y="0"/>
          <a:ext cx="4246907" cy="49963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203AD7-CEFC-46C7-A5C3-08E074CBF621}">
      <dsp:nvSpPr>
        <dsp:cNvPr id="0" name=""/>
        <dsp:cNvSpPr/>
      </dsp:nvSpPr>
      <dsp:spPr>
        <a:xfrm>
          <a:off x="1292117" y="251816"/>
          <a:ext cx="3661186" cy="3112014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337" t="-30555" r="337" b="-41667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4F8C3F-D554-476D-BB90-914F7BB24AD9}">
      <dsp:nvSpPr>
        <dsp:cNvPr id="0" name=""/>
        <dsp:cNvSpPr/>
      </dsp:nvSpPr>
      <dsp:spPr>
        <a:xfrm>
          <a:off x="1228573" y="3249015"/>
          <a:ext cx="3822216" cy="1446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0B4A7B"/>
              </a:solidFill>
              <a:latin typeface="Arial" panose="020B0604020202020204" pitchFamily="34" charset="0"/>
              <a:cs typeface="Arial" panose="020B0604020202020204" pitchFamily="34" charset="0"/>
            </a:rPr>
            <a:t>Kiana Freeman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i="1" kern="1200" dirty="0">
              <a:solidFill>
                <a:srgbClr val="0B4A7B"/>
              </a:solidFill>
              <a:latin typeface="Arial" panose="020B0604020202020204" pitchFamily="34" charset="0"/>
              <a:cs typeface="Arial" panose="020B0604020202020204" pitchFamily="34" charset="0"/>
            </a:rPr>
            <a:t>Recovery &amp; Resilience Manager</a:t>
          </a:r>
        </a:p>
      </dsp:txBody>
      <dsp:txXfrm>
        <a:off x="1228573" y="3249015"/>
        <a:ext cx="3822216" cy="1446484"/>
      </dsp:txXfrm>
    </dsp:sp>
    <dsp:sp modelId="{2EB890EB-E0BB-43DE-BD26-16B6C091C9D0}">
      <dsp:nvSpPr>
        <dsp:cNvPr id="0" name=""/>
        <dsp:cNvSpPr/>
      </dsp:nvSpPr>
      <dsp:spPr>
        <a:xfrm>
          <a:off x="6432721" y="0"/>
          <a:ext cx="4246907" cy="49963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7291F4-1208-4CAB-929C-09E965EDF8AC}">
      <dsp:nvSpPr>
        <dsp:cNvPr id="0" name=""/>
        <dsp:cNvSpPr/>
      </dsp:nvSpPr>
      <dsp:spPr>
        <a:xfrm rot="10800000">
          <a:off x="6645066" y="199854"/>
          <a:ext cx="3822216" cy="32476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8F0012-C9F9-4621-93E0-82DEAB3CA02D}">
      <dsp:nvSpPr>
        <dsp:cNvPr id="0" name=""/>
        <dsp:cNvSpPr/>
      </dsp:nvSpPr>
      <dsp:spPr>
        <a:xfrm>
          <a:off x="6645066" y="3447489"/>
          <a:ext cx="3822216" cy="1349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dirty="0">
              <a:solidFill>
                <a:srgbClr val="0B4A7B"/>
              </a:solidFill>
              <a:latin typeface="Arial" panose="020B0604020202020204" pitchFamily="34" charset="0"/>
              <a:cs typeface="Arial" panose="020B0604020202020204" pitchFamily="34" charset="0"/>
            </a:rPr>
            <a:t>David Crawford                      </a:t>
          </a:r>
          <a:r>
            <a:rPr lang="en-US" sz="2200" b="0" i="1" kern="1200" dirty="0">
              <a:solidFill>
                <a:srgbClr val="0B4A7B"/>
              </a:solidFill>
              <a:latin typeface="Arial" panose="020B0604020202020204" pitchFamily="34" charset="0"/>
              <a:cs typeface="Arial" panose="020B0604020202020204" pitchFamily="34" charset="0"/>
            </a:rPr>
            <a:t>Co-Founder and Executive Director</a:t>
          </a:r>
          <a:br>
            <a:rPr lang="en-US" sz="2200" i="1" kern="1200" dirty="0">
              <a:solidFill>
                <a:srgbClr val="0B4A7B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200" b="0" i="1" kern="1200" dirty="0">
              <a:solidFill>
                <a:srgbClr val="0B4A7B"/>
              </a:solidFill>
              <a:latin typeface="Arial" panose="020B0604020202020204" pitchFamily="34" charset="0"/>
              <a:cs typeface="Arial" panose="020B0604020202020204" pitchFamily="34" charset="0"/>
            </a:rPr>
            <a:t>Animal Help Now</a:t>
          </a:r>
        </a:p>
      </dsp:txBody>
      <dsp:txXfrm>
        <a:off x="6645066" y="3447489"/>
        <a:ext cx="3822216" cy="13490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31F61-D687-455C-AC22-671FA3A561AE}">
      <dsp:nvSpPr>
        <dsp:cNvPr id="0" name=""/>
        <dsp:cNvSpPr/>
      </dsp:nvSpPr>
      <dsp:spPr>
        <a:xfrm>
          <a:off x="9988" y="646116"/>
          <a:ext cx="2985426" cy="3302627"/>
        </a:xfrm>
        <a:prstGeom prst="roundRect">
          <a:avLst>
            <a:gd name="adj" fmla="val 10000"/>
          </a:avLst>
        </a:prstGeom>
        <a:solidFill>
          <a:srgbClr val="0B4A7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</a:rPr>
            <a:t>Build a Kit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Build a grab list &amp; kit</a:t>
          </a:r>
        </a:p>
      </dsp:txBody>
      <dsp:txXfrm>
        <a:off x="97428" y="733556"/>
        <a:ext cx="2810546" cy="3127747"/>
      </dsp:txXfrm>
    </dsp:sp>
    <dsp:sp modelId="{86ED57B8-DF7D-469C-A3D0-6EF7DBF738DB}">
      <dsp:nvSpPr>
        <dsp:cNvPr id="0" name=""/>
        <dsp:cNvSpPr/>
      </dsp:nvSpPr>
      <dsp:spPr>
        <a:xfrm>
          <a:off x="3293957" y="1927237"/>
          <a:ext cx="632910" cy="740385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 dirty="0"/>
        </a:p>
      </dsp:txBody>
      <dsp:txXfrm>
        <a:off x="3293957" y="2075314"/>
        <a:ext cx="443037" cy="444231"/>
      </dsp:txXfrm>
    </dsp:sp>
    <dsp:sp modelId="{5911F95F-6CAA-4798-8339-F0E48DA333B6}">
      <dsp:nvSpPr>
        <dsp:cNvPr id="0" name=""/>
        <dsp:cNvSpPr/>
      </dsp:nvSpPr>
      <dsp:spPr>
        <a:xfrm>
          <a:off x="4189584" y="646116"/>
          <a:ext cx="2985426" cy="3302627"/>
        </a:xfrm>
        <a:prstGeom prst="roundRect">
          <a:avLst>
            <a:gd name="adj" fmla="val 10000"/>
          </a:avLst>
        </a:prstGeom>
        <a:solidFill>
          <a:srgbClr val="0B4A7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</a:rPr>
            <a:t>Document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Write instructions on how to evacuate your animal.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Write habits, behaviors, and tips about your animal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Take / print pictures of your animal</a:t>
          </a:r>
        </a:p>
      </dsp:txBody>
      <dsp:txXfrm>
        <a:off x="4277024" y="733556"/>
        <a:ext cx="2810546" cy="3127747"/>
      </dsp:txXfrm>
    </dsp:sp>
    <dsp:sp modelId="{0DD4A00A-3206-4528-94CA-F7F3DC5A4501}">
      <dsp:nvSpPr>
        <dsp:cNvPr id="0" name=""/>
        <dsp:cNvSpPr/>
      </dsp:nvSpPr>
      <dsp:spPr>
        <a:xfrm>
          <a:off x="7473553" y="1927237"/>
          <a:ext cx="632910" cy="740385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7473553" y="2075314"/>
        <a:ext cx="443037" cy="444231"/>
      </dsp:txXfrm>
    </dsp:sp>
    <dsp:sp modelId="{B6E16D23-95C4-49F4-8694-85B8EFAC8F3A}">
      <dsp:nvSpPr>
        <dsp:cNvPr id="0" name=""/>
        <dsp:cNvSpPr/>
      </dsp:nvSpPr>
      <dsp:spPr>
        <a:xfrm>
          <a:off x="8369181" y="646116"/>
          <a:ext cx="2985426" cy="3302627"/>
        </a:xfrm>
        <a:prstGeom prst="roundRect">
          <a:avLst>
            <a:gd name="adj" fmla="val 10000"/>
          </a:avLst>
        </a:prstGeom>
        <a:solidFill>
          <a:srgbClr val="0B4A7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</a:rPr>
            <a:t>Share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Share with neighbors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Share with Friends / Family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Discuss what would happen to your animal with your family</a:t>
          </a:r>
        </a:p>
      </dsp:txBody>
      <dsp:txXfrm>
        <a:off x="8456621" y="733556"/>
        <a:ext cx="2810546" cy="31277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9B3F28F-8D37-4433-9717-6B432EF7B6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34D028-F4B9-4888-97BE-4DA24DA5E2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44B5C0D-87B6-4AFB-9CB6-5059B26FC2A6}" type="datetime1">
              <a:rPr lang="en-US" smtClean="0"/>
              <a:t>6/24/2024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89957B-F767-42E6-A0A7-EB58C8F2C9F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1457C2-FF0C-4947-971B-93921E4607B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D111A75-F24E-4233-A12C-C7C44E2E9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4519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7362882-66A1-4006-88E1-A8D9318F2742}" type="datetime1">
              <a:rPr lang="en-US" smtClean="0"/>
              <a:t>6/24/2024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93A57A7-A62E-45E7-99E9-9D5DAEAAF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1627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7362882-66A1-4006-88E1-A8D9318F2742}" type="datetime1">
              <a:rPr lang="en-US" smtClean="0"/>
              <a:t>6/24/2024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A57A7-A62E-45E7-99E9-9D5DAEAAFCF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57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7362882-66A1-4006-88E1-A8D9318F2742}" type="datetime1">
              <a:rPr lang="en-US" smtClean="0"/>
              <a:t>6/24/2024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A57A7-A62E-45E7-99E9-9D5DAEAAFC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21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7362882-66A1-4006-88E1-A8D9318F2742}" type="datetime1">
              <a:rPr lang="en-US" smtClean="0"/>
              <a:t>6/24/2024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A57A7-A62E-45E7-99E9-9D5DAEAAFC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71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7362882-66A1-4006-88E1-A8D9318F2742}" type="datetime1">
              <a:rPr lang="en-US" smtClean="0"/>
              <a:t>6/24/2024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A57A7-A62E-45E7-99E9-9D5DAEAAFCF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94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7362882-66A1-4006-88E1-A8D9318F2742}" type="datetime1">
              <a:rPr lang="en-US" smtClean="0"/>
              <a:t>6/24/2024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A57A7-A62E-45E7-99E9-9D5DAEAAFC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03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7362882-66A1-4006-88E1-A8D9318F2742}" type="datetime1">
              <a:rPr lang="en-US" smtClean="0"/>
              <a:t>6/24/2024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A57A7-A62E-45E7-99E9-9D5DAEAAFCF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92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7362882-66A1-4006-88E1-A8D9318F2742}" type="datetime1">
              <a:rPr lang="en-US" smtClean="0"/>
              <a:t>6/24/2024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A57A7-A62E-45E7-99E9-9D5DAEAAFC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45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7362882-66A1-4006-88E1-A8D9318F2742}" type="datetime1">
              <a:rPr lang="en-US" smtClean="0"/>
              <a:t>6/24/2024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A57A7-A62E-45E7-99E9-9D5DAEAAFC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95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1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>
              <a:buSzPts val="1100"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a6fff64b3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a6fff64b37_1_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1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>
              <a:buSzPts val="1100"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a6fff64b37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a6fff64b37_1_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7362882-66A1-4006-88E1-A8D9318F2742}" type="datetime1">
              <a:rPr lang="en-US" smtClean="0"/>
              <a:t>6/24/2024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A57A7-A62E-45E7-99E9-9D5DAEAAFC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28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7362882-66A1-4006-88E1-A8D9318F2742}" type="datetime1">
              <a:rPr lang="en-US" smtClean="0"/>
              <a:t>6/24/2024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A57A7-A62E-45E7-99E9-9D5DAEAAFC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22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7AF78-384A-48DF-A544-B1F5548A3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3" y="2503493"/>
            <a:ext cx="7282543" cy="1006475"/>
          </a:xfrm>
        </p:spPr>
        <p:txBody>
          <a:bodyPr anchor="b"/>
          <a:lstStyle>
            <a:lvl1pPr algn="l">
              <a:defRPr sz="6000">
                <a:solidFill>
                  <a:srgbClr val="00853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5C810D-1FCF-4780-801E-958B22A305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9753" y="3509969"/>
            <a:ext cx="6629401" cy="174783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08DF2-94B9-4B7A-965B-7257AFE00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69499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FD127-D4A0-461F-9E38-9EEED40E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00" y="6533812"/>
            <a:ext cx="994837" cy="365125"/>
          </a:xfrm>
        </p:spPr>
        <p:txBody>
          <a:bodyPr/>
          <a:lstStyle/>
          <a:p>
            <a:fld id="{F56759CF-BA27-45F2-A4B1-AFF9FBA9790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55B4A2-7E5A-4608-8AFD-E4CEC85219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5466" y="324093"/>
            <a:ext cx="3370263" cy="4677229"/>
          </a:xfrm>
        </p:spPr>
        <p:txBody>
          <a:bodyPr/>
          <a:lstStyle>
            <a:lvl1pPr>
              <a:defRPr lang="en-US" dirty="0"/>
            </a:lvl1pPr>
          </a:lstStyle>
          <a:p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EF6494F-A633-4882-9268-B2FD67598A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46055" y="6533605"/>
            <a:ext cx="11534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4/19/2023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124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A0316-C222-4B47-8F19-783AC9DC4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5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62BDA2-EF83-4EF6-BF28-70E23B084B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4CD89-0503-4E24-BC2C-F4885C35E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47205-FCB1-41BD-AE9F-B0BE77405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69499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300E6-6870-4094-8FF9-E60692E9A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59CF-BA27-45F2-A4B1-AFF9FBA9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90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EE131D-FC13-4CA7-919A-062F4BA13D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0085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70D6F6-C34C-41F6-BA48-EF9BD15464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4994C-17A9-4269-AC83-E2C623F76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FB1A6-9F39-4282-999F-CA9878375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69499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47E4C-5ECF-4A4D-8D8F-3601CA18E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59CF-BA27-45F2-A4B1-AFF9FBA9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318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 with title and text left">
  <p:cSld name="Image slide with title and text lef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50"/>
          <p:cNvSpPr txBox="1">
            <a:spLocks noGrp="1"/>
          </p:cNvSpPr>
          <p:nvPr>
            <p:ph type="title"/>
          </p:nvPr>
        </p:nvSpPr>
        <p:spPr>
          <a:xfrm>
            <a:off x="6778400" y="455533"/>
            <a:ext cx="485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2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50"/>
          <p:cNvSpPr txBox="1">
            <a:spLocks noGrp="1"/>
          </p:cNvSpPr>
          <p:nvPr>
            <p:ph type="body" idx="1"/>
          </p:nvPr>
        </p:nvSpPr>
        <p:spPr>
          <a:xfrm>
            <a:off x="6778400" y="1984133"/>
            <a:ext cx="4851200" cy="12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2133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lvl="1" indent="-44025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2133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lvl="2" indent="-431789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lvl="3" indent="-431789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lvl="4" indent="-42332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lvl="5" indent="-42332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lvl="6" indent="-41485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733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lvl="7" indent="-41485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733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lvl="8" indent="-40639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" name="Google Shape;16;p50"/>
          <p:cNvSpPr txBox="1">
            <a:spLocks noGrp="1"/>
          </p:cNvSpPr>
          <p:nvPr>
            <p:ph type="body" idx="2"/>
          </p:nvPr>
        </p:nvSpPr>
        <p:spPr>
          <a:xfrm>
            <a:off x="6778400" y="5089733"/>
            <a:ext cx="4851200" cy="12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2133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lvl="1" indent="-44025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2133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lvl="2" indent="-431789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lvl="3" indent="-431789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lvl="4" indent="-42332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lvl="5" indent="-42332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lvl="6" indent="-41485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1733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lvl="7" indent="-41485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1733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lvl="8" indent="-40639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" name="Google Shape;17;p50"/>
          <p:cNvSpPr txBox="1">
            <a:spLocks noGrp="1"/>
          </p:cNvSpPr>
          <p:nvPr>
            <p:ph type="subTitle" idx="3"/>
          </p:nvPr>
        </p:nvSpPr>
        <p:spPr>
          <a:xfrm>
            <a:off x="6921500" y="5115000"/>
            <a:ext cx="4702400" cy="1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3360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 type="tx">
  <p:cSld name="Quote slide">
    <p:bg>
      <p:bgPr>
        <a:solidFill>
          <a:srgbClr val="19344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1"/>
          <p:cNvSpPr txBox="1">
            <a:spLocks noGrp="1"/>
          </p:cNvSpPr>
          <p:nvPr>
            <p:ph type="title"/>
          </p:nvPr>
        </p:nvSpPr>
        <p:spPr>
          <a:xfrm>
            <a:off x="1060400" y="2280767"/>
            <a:ext cx="10071200" cy="2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1"/>
          <p:cNvSpPr txBox="1">
            <a:spLocks noGrp="1"/>
          </p:cNvSpPr>
          <p:nvPr>
            <p:ph type="subTitle" idx="1"/>
          </p:nvPr>
        </p:nvSpPr>
        <p:spPr>
          <a:xfrm>
            <a:off x="1100200" y="5445551"/>
            <a:ext cx="99916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A5B7C6"/>
                </a:solidFill>
              </a:defRPr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7370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BF4E-60F3-49A7-9540-6D6D86A507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44874F-6146-474C-B15A-BF969CB43E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78FC5-878E-4602-A14C-A8634ADE2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32AA6-7DE8-4D00-AA33-FFD02A2D1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4E797-7C1D-4B84-9185-B2F4D4BA9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1678-634E-4AF4-B38C-57DE6232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248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9E0CA-3565-4C2E-91B8-6CBA376B3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BD590-B84C-42BB-9142-85293CCF4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31AC3-9625-4099-8E7B-B4B91A375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A5E56-2CBA-40A9-9AFE-B33E34FD1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F806B-2165-4113-A30F-3F6B1B779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1678-634E-4AF4-B38C-57DE6232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57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171F0-0013-4B94-9174-92505D9A1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3CECB5-7DA4-4524-843C-A6BFEA7A6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1B433-2565-44E5-AA97-A6E3A5958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087E7-C013-4EFB-AA36-2F298BB23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78879-1D68-40A3-A93A-0E49318FE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1678-634E-4AF4-B38C-57DE6232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7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D3E3C-A0D9-4226-98E9-492582C27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38009-6C32-4E65-9ABB-68A9AD3653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F33048-1762-406A-9487-37CA82385F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ED514F-249C-449D-9F3F-0F9C0D5EB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D4A0FF-270F-406E-8534-78FEC45F1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1BF1AB-80B3-41A3-80CC-5C0EC9E1B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1678-634E-4AF4-B38C-57DE6232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25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3D3D9-BBFC-47C7-8CCD-676B87CAB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68B7E-51C9-44FC-9C57-F196AEA5E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FEC101-8525-4045-90AD-2B4BA76377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B70EE1-0578-4F2A-833B-D5DB73EE35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337E2B-001E-41AC-87C8-9DB9B32A2A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328907-71CD-490C-A478-BB7CD4B2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0A1FC5-D961-4500-8FC2-2D6CF5957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6FC8EA-E373-4A92-9B3A-5424B6293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1678-634E-4AF4-B38C-57DE6232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50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027D-2F56-4C0A-9FCD-90AC1888A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EB62CF-0E2C-4FD4-BEB3-20CB03BD7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897F12-5215-4B0D-85E9-D3FE060CD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89E095-EB0B-4EEA-90BF-388A18C0A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1678-634E-4AF4-B38C-57DE6232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8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13AE-21AB-4D7B-90BA-4FBCE15C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5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FA5A3-04AF-401B-81DB-CB80BA90A7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589" indent="-228589">
              <a:buFont typeface="Wingdings" panose="05000000000000000000" pitchFamily="2" charset="2"/>
              <a:buChar char="§"/>
              <a:defRPr/>
            </a:lvl1pPr>
            <a:lvl2pPr marL="685766" indent="-228589">
              <a:buFont typeface="Wingdings" panose="05000000000000000000" pitchFamily="2" charset="2"/>
              <a:buChar char="§"/>
              <a:defRPr/>
            </a:lvl2pPr>
            <a:lvl3pPr marL="1142942" indent="-228589">
              <a:buFont typeface="Wingdings" panose="05000000000000000000" pitchFamily="2" charset="2"/>
              <a:buChar char="§"/>
              <a:defRPr/>
            </a:lvl3pPr>
            <a:lvl4pPr marL="1600120" indent="-228589">
              <a:buFont typeface="Wingdings" panose="05000000000000000000" pitchFamily="2" charset="2"/>
              <a:buChar char="§"/>
              <a:defRPr/>
            </a:lvl4pPr>
            <a:lvl5pPr marL="2057298" indent="-228589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C69AF-59F3-4617-A51C-3F9BC409D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4C225-6242-4B2B-AA42-C7C6ED448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69499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D5B43-EC3C-49E7-A96F-FE92195CF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59CF-BA27-45F2-A4B1-AFF9FBA9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38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E6A513-F24D-4218-B7B0-5D02D1F9D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E46161-D8F7-4578-8550-5F9DCA5F2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AEC01-C6EA-470A-B554-E21976DB1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1678-634E-4AF4-B38C-57DE6232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26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0F322-CD36-44BA-8E7F-EEE2F00FE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81B32-6050-401E-B705-A89CA0410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3281F3-FE94-4D6C-9887-2C466B295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A55D36-E354-4388-8FC3-B53BBBB25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9906EC-D6FA-458A-8501-51F873614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0AFC03-9FA5-4A00-984D-3EFEEECCA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1678-634E-4AF4-B38C-57DE6232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63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91C31-F4A1-4466-BF1F-EC6457E72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2B9EF3-1116-4DA3-8BFA-D2B9C5C4CD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6DCD6-50F3-4505-99B2-1F93B4197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25D881-50EE-41CF-9799-17AED37FD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6FCA8F-01AA-4EEE-8E20-B35930E20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E610B5-C19D-4A3D-A30F-94180232E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1678-634E-4AF4-B38C-57DE6232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96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1ABD7-0EFA-4D20-981B-F22175391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8A85B-E784-46CE-A04E-88EADF1F8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0A11C-C30A-4AB3-9891-0D8085A4A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9D28B-6A5A-4636-BD1A-129E430AB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ED94E-3DCA-4E76-9C04-F10C24A0C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1678-634E-4AF4-B38C-57DE6232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072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9C2F58-1871-40CD-A340-0B4125EFE3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9597D1-1B0D-4EF3-923D-965789A801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8364F-6502-4239-9FA9-6F370D011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830E4-CA42-46DA-A698-EE92822FE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8812B-C3ED-4534-9DE1-8E6C90D49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1678-634E-4AF4-B38C-57DE6232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138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8A46A-C6B3-4CB3-897A-860572EB3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85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29D38-1616-4552-BD24-516C78F17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F3563-DFD1-4D3C-A166-FA5262DED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ECF85-55E5-4D7B-9031-B3F3CED0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69499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69BE3-EDB3-4323-BD6A-B0A51FC5A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59CF-BA27-45F2-A4B1-AFF9FBA9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71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ABB89-0DA0-41FF-BB70-72D4BEA86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5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905D6-2BD7-434C-A000-B02045F6E9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2DFE62-96B0-42FE-A19F-EFB7BA523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F677FE-76C7-41D0-829E-09BDA9F1D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CE5744-E197-458F-9611-C53423A3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69499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82C63-5A41-4995-BBD0-5B63F789F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59CF-BA27-45F2-A4B1-AFF9FBA9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03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B21CF-935D-41DF-AB1E-57DB9A072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>
            <a:lvl1pPr>
              <a:defRPr>
                <a:solidFill>
                  <a:srgbClr val="0085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65ED8-1D75-4C1A-B6D4-A1AE0158C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rgbClr val="89AA82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B288D3-AC4B-4975-99E4-29A4A6F78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00202A-85D9-4CD5-9B27-831D7D19C0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rgbClr val="89AA82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D3303C-1609-4989-9B64-F0B8A216C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FD44A9-F658-439D-97F4-FC93EC63E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88DE10-86C4-43E1-ABAE-65AC8F3B1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69499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E1B619-A17A-433D-A905-7CB210168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59CF-BA27-45F2-A4B1-AFF9FBA9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533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D1C21-1FEB-4E99-B801-D6DEF3749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5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4AE360-1C38-4733-94B4-D9B076C47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9C37D0-0A83-4D3C-A6C4-83AD37956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69499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1AD152-62AB-474D-884D-77FE37E8A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59CF-BA27-45F2-A4B1-AFF9FBA9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57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6A54E9-1CC0-4C25-BFEC-ADEB96C86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233B9-FC4D-440F-B2CF-EA1E1A320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69499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ACF3D-779F-4CDA-9BF1-DCDC02797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59CF-BA27-45F2-A4B1-AFF9FBA9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92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90F42-1A8B-4D4A-9F37-B419B2477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85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AEF94-8E80-4D10-9ADA-30B848A6F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76305F-8599-45D1-8539-BF9DC67C8E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36D8E-8768-4A28-825F-C24A8C79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010088-F4F6-4676-AD60-2DE341170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69499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7EE7BA-DB9F-4324-8F89-CC1664AA0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59CF-BA27-45F2-A4B1-AFF9FBA9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7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FE112-BFEF-4369-94FB-797C5E85F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85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DE8A0A-7887-4F25-87A5-0993423F84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FB04A8-A073-4DD6-804A-F65C992616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9B27D1-963C-4BC1-9EEC-46643CC2B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71A04-C240-41BB-A6E7-27C1D54A2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69499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7DAA7E-3233-4369-8441-758228F6F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59CF-BA27-45F2-A4B1-AFF9FBA9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99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71919E2-E8C1-4B18-99BA-69F61F6C998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" y="-1"/>
            <a:ext cx="12115043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262AD23-4FF0-44EA-9776-B206F5D75F24}"/>
              </a:ext>
            </a:extLst>
          </p:cNvPr>
          <p:cNvSpPr/>
          <p:nvPr userDrawn="1"/>
        </p:nvSpPr>
        <p:spPr>
          <a:xfrm>
            <a:off x="0" y="1"/>
            <a:ext cx="12192000" cy="323993"/>
          </a:xfrm>
          <a:prstGeom prst="rect">
            <a:avLst/>
          </a:prstGeom>
          <a:solidFill>
            <a:srgbClr val="1F39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F0192A-73CE-46AA-941C-759D0A697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C050E-6560-4877-903A-9A5D79681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A1818B-1E4E-4B7B-8689-A84EF279B24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82129"/>
            <a:ext cx="1371600" cy="3925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B13F86A-1D1D-415B-AA66-BBE34200D22B}"/>
              </a:ext>
            </a:extLst>
          </p:cNvPr>
          <p:cNvSpPr/>
          <p:nvPr userDrawn="1"/>
        </p:nvSpPr>
        <p:spPr>
          <a:xfrm>
            <a:off x="1604357" y="6380999"/>
            <a:ext cx="10587644" cy="77423"/>
          </a:xfrm>
          <a:prstGeom prst="rect">
            <a:avLst/>
          </a:prstGeom>
          <a:solidFill>
            <a:srgbClr val="008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/>
              <a:t> 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32C5E6-8499-45CF-97AB-D8279C020474}"/>
              </a:ext>
            </a:extLst>
          </p:cNvPr>
          <p:cNvSpPr/>
          <p:nvPr userDrawn="1"/>
        </p:nvSpPr>
        <p:spPr>
          <a:xfrm>
            <a:off x="0" y="6540526"/>
            <a:ext cx="12192000" cy="323993"/>
          </a:xfrm>
          <a:prstGeom prst="rect">
            <a:avLst/>
          </a:prstGeom>
          <a:solidFill>
            <a:srgbClr val="1F39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4BC26-C08B-4466-81ED-E246A56CB5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570139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13B05-73AF-4BAF-ABE5-EE086D624F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46055" y="6533605"/>
            <a:ext cx="11534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4/19/2023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A0CA7-330C-48D4-86CB-A7D4922664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0" y="6533605"/>
            <a:ext cx="994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bg1"/>
                </a:solidFill>
                <a:latin typeface="Arial Black" panose="020B0A04020102020204" pitchFamily="34" charset="0"/>
                <a:ea typeface="Roboto Slab" pitchFamily="2" charset="0"/>
              </a:defRPr>
            </a:lvl1pPr>
          </a:lstStyle>
          <a:p>
            <a:fld id="{F56759CF-BA27-45F2-A4B1-AFF9FBA979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409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hf sldNum="0" hdr="0" ft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853F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E5E5E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E5E5E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E5E5E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E5E5E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E5E5E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99A24A-0C0A-47CA-B53C-30E923304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ABAA07-A79E-4740-B174-C716FB66C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86A91-FF0A-4441-8BA0-DF7B594D50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4/19/2023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DF91F-3907-4510-A8EC-12C8094172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63B0B-4AC8-4BD5-B0A3-89770EF360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A1678-634E-4AF4-B38C-57DE6232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02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vma.org/resources-tools/pet-owners/emergency-care/pets-and-disasters" TargetMode="External"/><Relationship Id="rId13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12" Type="http://schemas.openxmlformats.org/officeDocument/2006/relationships/hyperlink" Target="https://www.redcross.org/get-help/how-to-prepare-for-emergencies/pet-disaster-preparedness.html#:~:text=Your%20kit%20should%20include%3A,stored%20in%20a%20waterproof%20container." TargetMode="External"/><Relationship Id="rId2" Type="http://schemas.openxmlformats.org/officeDocument/2006/relationships/hyperlink" Target="https://extension.colostate.edu/disaster-web-sites/community-animal-disaster-planning-toolki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ouisvilleco.gov/living-in-louisville/residents/resilient-louisville" TargetMode="External"/><Relationship Id="rId11" Type="http://schemas.openxmlformats.org/officeDocument/2006/relationships/image" Target="../media/image37.png"/><Relationship Id="rId5" Type="http://schemas.openxmlformats.org/officeDocument/2006/relationships/image" Target="../media/image34.jpeg"/><Relationship Id="rId10" Type="http://schemas.openxmlformats.org/officeDocument/2006/relationships/hyperlink" Target="https://www.ready.gov/pets" TargetMode="External"/><Relationship Id="rId4" Type="http://schemas.openxmlformats.org/officeDocument/2006/relationships/hyperlink" Target="https://www.aspca.org/pet-care/general-pet-care/disaster-preparedness" TargetMode="External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kfreeman@louisvilleco.gov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hyperlink" Target="mailto:davidc@ahnow.org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C5111F-1224-4F62-97BC-768599C2E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21" y="322550"/>
            <a:ext cx="3703927" cy="52865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9969E4-02FC-4C14-A34E-49559713FB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1181" y="1338123"/>
            <a:ext cx="7282543" cy="1006475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latin typeface="Metropolis"/>
              </a:rPr>
              <a:t>Animal Disaster Preparedness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C21CA1-4115-4C54-A806-02AB4B005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7753" y="2346256"/>
            <a:ext cx="6629401" cy="50389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en-US" sz="3600" dirty="0">
                <a:solidFill>
                  <a:srgbClr val="0B4A7B"/>
                </a:solidFill>
                <a:latin typeface="Arial"/>
                <a:ea typeface="Roboto"/>
                <a:cs typeface="Arial"/>
              </a:rPr>
              <a:t>2024</a:t>
            </a:r>
            <a:endParaRPr lang="en-US" sz="3600" dirty="0">
              <a:latin typeface="Arial"/>
              <a:ea typeface="Roboto"/>
              <a:cs typeface="Arial"/>
            </a:endParaRPr>
          </a:p>
        </p:txBody>
      </p:sp>
      <p:pic>
        <p:nvPicPr>
          <p:cNvPr id="7" name="Picture 6" descr="A black and grey text on a white background&#10;&#10;Description automatically generated">
            <a:extLst>
              <a:ext uri="{FF2B5EF4-FFF2-40B4-BE49-F238E27FC236}">
                <a16:creationId xmlns:a16="http://schemas.microsoft.com/office/drawing/2014/main" id="{2A847922-BEC2-ADB9-45C9-3591B2AC49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926" y="4213023"/>
            <a:ext cx="2913276" cy="1155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5B63F2-F980-2A83-0456-E99DA61C81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5452" y="3682313"/>
            <a:ext cx="1791988" cy="222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13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99C3B0-07BE-D4BB-19CF-88471AFC3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>
                <a:latin typeface="Metropolis"/>
              </a:rPr>
              <a:t>Knowing Your Pets</a:t>
            </a:r>
            <a:endParaRPr lang="en-US" sz="540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6829ADB-5ACB-7DE3-05CA-42746D854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7C519-0522-9B92-128B-F1BFFD573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227965" indent="-227965"/>
            <a:r>
              <a:rPr lang="en-US" sz="2200" dirty="0">
                <a:solidFill>
                  <a:srgbClr val="0B4A7B"/>
                </a:solidFill>
                <a:ea typeface="Roboto"/>
              </a:rPr>
              <a:t>Behaviors &amp; Reactions</a:t>
            </a:r>
            <a:endParaRPr lang="en-US" sz="2200" dirty="0">
              <a:solidFill>
                <a:srgbClr val="0B4A7B"/>
              </a:solidFill>
            </a:endParaRPr>
          </a:p>
          <a:p>
            <a:pPr marL="685165" lvl="1" indent="-227965"/>
            <a:r>
              <a:rPr lang="en-US" sz="2200" dirty="0">
                <a:solidFill>
                  <a:srgbClr val="0B4A7B"/>
                </a:solidFill>
                <a:ea typeface="Roboto"/>
              </a:rPr>
              <a:t>Hiding, Reactive, A Runner, etc.</a:t>
            </a:r>
          </a:p>
          <a:p>
            <a:pPr marL="227965" indent="-227965"/>
            <a:r>
              <a:rPr lang="en-US" sz="2200" dirty="0">
                <a:solidFill>
                  <a:srgbClr val="0B4A7B"/>
                </a:solidFill>
                <a:ea typeface="Roboto"/>
              </a:rPr>
              <a:t>Anxiety</a:t>
            </a:r>
          </a:p>
          <a:p>
            <a:pPr marL="685142" lvl="1" indent="-227965"/>
            <a:r>
              <a:rPr lang="en-US" sz="2200" dirty="0">
                <a:solidFill>
                  <a:srgbClr val="0B4A7B"/>
                </a:solidFill>
                <a:ea typeface="Roboto"/>
              </a:rPr>
              <a:t>People, other animals, noises, etc.</a:t>
            </a:r>
            <a:endParaRPr lang="en-US" sz="2200" dirty="0">
              <a:solidFill>
                <a:srgbClr val="0B4A7B"/>
              </a:solidFill>
            </a:endParaRPr>
          </a:p>
          <a:p>
            <a:pPr marL="227965" indent="-227965"/>
            <a:r>
              <a:rPr lang="en-US" sz="2200" dirty="0">
                <a:solidFill>
                  <a:srgbClr val="0B4A7B"/>
                </a:solidFill>
                <a:ea typeface="Roboto"/>
              </a:rPr>
              <a:t>Health Concerns</a:t>
            </a:r>
          </a:p>
          <a:p>
            <a:pPr marL="685142" lvl="1" indent="-227965"/>
            <a:r>
              <a:rPr lang="en-US" sz="2200" dirty="0">
                <a:solidFill>
                  <a:srgbClr val="0B4A7B"/>
                </a:solidFill>
                <a:ea typeface="Roboto"/>
              </a:rPr>
              <a:t>Is there a health concern for your animal?</a:t>
            </a:r>
          </a:p>
          <a:p>
            <a:pPr marL="685142" lvl="1" indent="-227965"/>
            <a:r>
              <a:rPr lang="en-US" sz="2200" dirty="0">
                <a:solidFill>
                  <a:srgbClr val="0B4A7B"/>
                </a:solidFill>
                <a:ea typeface="Roboto"/>
              </a:rPr>
              <a:t>Are they on medication?</a:t>
            </a:r>
          </a:p>
          <a:p>
            <a:pPr marL="685142" lvl="1" indent="-227965"/>
            <a:r>
              <a:rPr lang="en-US" sz="2200" dirty="0">
                <a:solidFill>
                  <a:srgbClr val="0B4A7B"/>
                </a:solidFill>
                <a:ea typeface="Roboto"/>
              </a:rPr>
              <a:t>Does something happen when they are stressed?</a:t>
            </a:r>
          </a:p>
          <a:p>
            <a:pPr marL="685142" lvl="1" indent="-227965"/>
            <a:endParaRPr lang="en-US" sz="2200" dirty="0">
              <a:latin typeface="Metropolis Light"/>
              <a:ea typeface="Roboto"/>
              <a:cs typeface="Arial"/>
            </a:endParaRPr>
          </a:p>
          <a:p>
            <a:pPr marL="0" indent="0">
              <a:buNone/>
            </a:pPr>
            <a:endParaRPr lang="en-US" sz="2200" dirty="0">
              <a:latin typeface="Metropolis Light"/>
            </a:endParaRPr>
          </a:p>
          <a:p>
            <a:pPr marL="457200" lvl="1" indent="0">
              <a:buNone/>
            </a:pPr>
            <a:endParaRPr lang="en-US" sz="2200" dirty="0">
              <a:latin typeface="Metropolis Light"/>
            </a:endParaRPr>
          </a:p>
          <a:p>
            <a:pPr marL="227965" indent="-227965"/>
            <a:endParaRPr lang="en-US" sz="2200" dirty="0">
              <a:latin typeface="Metropoli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614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D4725-B16F-2F5C-319E-E7F1CCDB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018909"/>
          </a:xfrm>
        </p:spPr>
        <p:txBody>
          <a:bodyPr/>
          <a:lstStyle/>
          <a:p>
            <a:r>
              <a:rPr lang="en-US" dirty="0">
                <a:latin typeface="Metropolis"/>
              </a:rPr>
              <a:t>Grab List &amp; Kit For Pets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27282FE-5C8B-F1E3-C5D3-F367C9E4DB28}"/>
              </a:ext>
            </a:extLst>
          </p:cNvPr>
          <p:cNvSpPr txBox="1">
            <a:spLocks/>
          </p:cNvSpPr>
          <p:nvPr/>
        </p:nvSpPr>
        <p:spPr>
          <a:xfrm>
            <a:off x="839789" y="1909483"/>
            <a:ext cx="5157787" cy="4583388"/>
          </a:xfrm>
          <a:prstGeom prst="rect">
            <a:avLst/>
          </a:prstGeom>
          <a:solidFill>
            <a:srgbClr val="0B4A7B"/>
          </a:solidFill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965" indent="-227965"/>
            <a:r>
              <a:rPr lang="en-US" sz="3600" dirty="0">
                <a:solidFill>
                  <a:schemeClr val="bg1"/>
                </a:solidFill>
                <a:latin typeface="Metropolis Light"/>
                <a:ea typeface="Roboto"/>
                <a:cs typeface="Arial"/>
              </a:rPr>
              <a:t>Extra Food (on-hand)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latin typeface="Metropolis Light"/>
                <a:ea typeface="Roboto"/>
                <a:cs typeface="Arial"/>
              </a:rPr>
              <a:t>Water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latin typeface="Metropolis Light"/>
                <a:ea typeface="Roboto"/>
                <a:cs typeface="Arial"/>
              </a:rPr>
              <a:t>Bowls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latin typeface="Metropolis Light"/>
                <a:ea typeface="Roboto"/>
                <a:cs typeface="Arial"/>
              </a:rPr>
              <a:t>Medicine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latin typeface="Metropolis Light"/>
                <a:ea typeface="Roboto"/>
                <a:cs typeface="Arial"/>
              </a:rPr>
              <a:t>Identification &amp; Photos</a:t>
            </a:r>
          </a:p>
          <a:p>
            <a:pPr marL="685142" lvl="1" indent="-227965"/>
            <a:r>
              <a:rPr lang="en-US" sz="3300" dirty="0">
                <a:solidFill>
                  <a:schemeClr val="bg1"/>
                </a:solidFill>
                <a:latin typeface="Metropolis Light"/>
                <a:ea typeface="Roboto"/>
                <a:cs typeface="Arial"/>
              </a:rPr>
              <a:t>Microchipped, collars, tags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latin typeface="Metropolis Light"/>
                <a:ea typeface="Roboto"/>
                <a:cs typeface="Arial"/>
              </a:rPr>
              <a:t>Carrier/crate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latin typeface="Metropolis Light"/>
                <a:ea typeface="Roboto"/>
                <a:cs typeface="Arial"/>
              </a:rPr>
              <a:t>Leashes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latin typeface="Metropolis Light"/>
                <a:ea typeface="Roboto"/>
                <a:cs typeface="Arial"/>
              </a:rPr>
              <a:t>Toys, comfort items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latin typeface="Metropolis Light"/>
                <a:ea typeface="Roboto"/>
                <a:cs typeface="Arial"/>
              </a:rPr>
              <a:t>Bedding (blankets, </a:t>
            </a:r>
            <a:r>
              <a:rPr lang="en-US" sz="3600" dirty="0" err="1">
                <a:solidFill>
                  <a:schemeClr val="bg1"/>
                </a:solidFill>
                <a:latin typeface="Metropolis Light"/>
                <a:ea typeface="Roboto"/>
                <a:cs typeface="Arial"/>
              </a:rPr>
              <a:t>hidebox</a:t>
            </a:r>
            <a:r>
              <a:rPr lang="en-US" sz="3600" dirty="0">
                <a:solidFill>
                  <a:schemeClr val="bg1"/>
                </a:solidFill>
                <a:latin typeface="Metropolis Light"/>
                <a:ea typeface="Roboto"/>
                <a:cs typeface="Arial"/>
              </a:rPr>
              <a:t>, straw, </a:t>
            </a:r>
            <a:r>
              <a:rPr lang="en-US" sz="3600" dirty="0" err="1">
                <a:solidFill>
                  <a:schemeClr val="bg1"/>
                </a:solidFill>
                <a:latin typeface="Metropolis Light"/>
                <a:ea typeface="Roboto"/>
                <a:cs typeface="Arial"/>
              </a:rPr>
              <a:t>etc</a:t>
            </a:r>
            <a:r>
              <a:rPr lang="en-US" sz="3600" dirty="0">
                <a:solidFill>
                  <a:schemeClr val="bg1"/>
                </a:solidFill>
                <a:latin typeface="Metropolis Light"/>
                <a:ea typeface="Roboto"/>
                <a:cs typeface="Arial"/>
              </a:rPr>
              <a:t>)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latin typeface="Metropolis Light"/>
                <a:ea typeface="Roboto"/>
                <a:cs typeface="Arial"/>
              </a:rPr>
              <a:t>Emergency Contacts</a:t>
            </a:r>
          </a:p>
          <a:p>
            <a:pPr marL="685142" lvl="1" indent="-227965"/>
            <a:r>
              <a:rPr lang="en-US" sz="3300" dirty="0">
                <a:solidFill>
                  <a:schemeClr val="bg1"/>
                </a:solidFill>
                <a:latin typeface="Metropolis Light"/>
                <a:ea typeface="Roboto"/>
                <a:cs typeface="Arial"/>
              </a:rPr>
              <a:t>People &amp; Vet &amp; could add daycare too!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latin typeface="Metropolis Light"/>
                <a:ea typeface="Roboto"/>
                <a:cs typeface="Arial"/>
              </a:rPr>
              <a:t>Paperwork (vaccines, health information)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latin typeface="Metropolis Light"/>
                <a:ea typeface="Roboto"/>
                <a:cs typeface="Arial"/>
              </a:rPr>
              <a:t>First aid kit</a:t>
            </a:r>
          </a:p>
          <a:p>
            <a:pPr marL="227965" indent="-227965"/>
            <a:endParaRPr lang="en-US" dirty="0">
              <a:solidFill>
                <a:schemeClr val="bg1"/>
              </a:solidFill>
              <a:latin typeface="Metropolis Light"/>
              <a:ea typeface="Roboto"/>
              <a:cs typeface="Arial"/>
            </a:endParaRPr>
          </a:p>
          <a:p>
            <a:pPr marL="227965" indent="-227965"/>
            <a:endParaRPr lang="en-US" dirty="0">
              <a:solidFill>
                <a:schemeClr val="bg1"/>
              </a:solidFill>
              <a:latin typeface="Metropolis Light"/>
              <a:ea typeface="Roboto"/>
              <a:cs typeface="Arial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FD16C30-635B-BB10-6268-B1E6925D677B}"/>
              </a:ext>
            </a:extLst>
          </p:cNvPr>
          <p:cNvSpPr txBox="1">
            <a:spLocks/>
          </p:cNvSpPr>
          <p:nvPr/>
        </p:nvSpPr>
        <p:spPr>
          <a:xfrm>
            <a:off x="839789" y="1520862"/>
            <a:ext cx="5157787" cy="5037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0B4A7B"/>
                </a:solidFill>
                <a:latin typeface="Metropolis"/>
                <a:ea typeface="Roboto"/>
                <a:cs typeface="Arial"/>
              </a:rPr>
              <a:t>Generalized List</a:t>
            </a:r>
            <a:endParaRPr lang="en-US" dirty="0">
              <a:solidFill>
                <a:srgbClr val="0B4A7B"/>
              </a:solidFill>
            </a:endParaRPr>
          </a:p>
        </p:txBody>
      </p:sp>
      <p:pic>
        <p:nvPicPr>
          <p:cNvPr id="3" name="Graphic 2" descr="Paw prints with solid fill">
            <a:extLst>
              <a:ext uri="{FF2B5EF4-FFF2-40B4-BE49-F238E27FC236}">
                <a16:creationId xmlns:a16="http://schemas.microsoft.com/office/drawing/2014/main" id="{F4BC4E2A-18D1-8E5B-DE04-EB6ABE2C0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6096000" y="3429000"/>
            <a:ext cx="1113951" cy="1113951"/>
          </a:xfrm>
          <a:prstGeom prst="rect">
            <a:avLst/>
          </a:prstGeom>
        </p:spPr>
      </p:pic>
      <p:pic>
        <p:nvPicPr>
          <p:cNvPr id="7170" name="Picture 2" descr="Pet Health Record Book: Wellness Log Book Journal And Organizer">
            <a:extLst>
              <a:ext uri="{FF2B5EF4-FFF2-40B4-BE49-F238E27FC236}">
                <a16:creationId xmlns:a16="http://schemas.microsoft.com/office/drawing/2014/main" id="{4C6E9755-B5BD-E341-0055-DDB713567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447" y="1183657"/>
            <a:ext cx="3737609" cy="210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at Crate Training Instructions and Tips – Maryville/Alcoa Animal Rescue  Center ~ Animal Rescue ~ Animal Shelter">
            <a:extLst>
              <a:ext uri="{FF2B5EF4-FFF2-40B4-BE49-F238E27FC236}">
                <a16:creationId xmlns:a16="http://schemas.microsoft.com/office/drawing/2014/main" id="{CE025ABE-D03B-46F3-755F-044202F7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448" y="3429000"/>
            <a:ext cx="3737610" cy="249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92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D4725-B16F-2F5C-319E-E7F1CCDB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018909"/>
          </a:xfrm>
        </p:spPr>
        <p:txBody>
          <a:bodyPr/>
          <a:lstStyle/>
          <a:p>
            <a:r>
              <a:rPr lang="en-US" dirty="0">
                <a:latin typeface="Metropolis"/>
              </a:rPr>
              <a:t>Grab List &amp; Kit For Pets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27282FE-5C8B-F1E3-C5D3-F367C9E4DB28}"/>
              </a:ext>
            </a:extLst>
          </p:cNvPr>
          <p:cNvSpPr txBox="1">
            <a:spLocks/>
          </p:cNvSpPr>
          <p:nvPr/>
        </p:nvSpPr>
        <p:spPr>
          <a:xfrm>
            <a:off x="839789" y="1909483"/>
            <a:ext cx="5157787" cy="4583388"/>
          </a:xfrm>
          <a:prstGeom prst="rect">
            <a:avLst/>
          </a:prstGeom>
          <a:solidFill>
            <a:srgbClr val="0B4A7B"/>
          </a:solidFill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965" indent="-227965"/>
            <a:r>
              <a:rPr lang="en-US" sz="3600" dirty="0">
                <a:solidFill>
                  <a:schemeClr val="bg1"/>
                </a:solidFill>
                <a:ea typeface="Roboto"/>
              </a:rPr>
              <a:t>Extra Food (on-hand)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ea typeface="Roboto"/>
              </a:rPr>
              <a:t>Water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ea typeface="Roboto"/>
              </a:rPr>
              <a:t>Bowls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ea typeface="Roboto"/>
              </a:rPr>
              <a:t>Medicine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ea typeface="Roboto"/>
              </a:rPr>
              <a:t>Identification &amp; Photos</a:t>
            </a:r>
          </a:p>
          <a:p>
            <a:pPr marL="685142" lvl="1" indent="-227965"/>
            <a:r>
              <a:rPr lang="en-US" sz="3300" dirty="0">
                <a:solidFill>
                  <a:schemeClr val="bg1"/>
                </a:solidFill>
                <a:ea typeface="Roboto"/>
              </a:rPr>
              <a:t>Microchipped, collars, tags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ea typeface="Roboto"/>
              </a:rPr>
              <a:t>Carrier/crate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ea typeface="Roboto"/>
              </a:rPr>
              <a:t>Leashes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ea typeface="Roboto"/>
              </a:rPr>
              <a:t>Toys, comfort items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ea typeface="Roboto"/>
              </a:rPr>
              <a:t>Bedding (blankets, </a:t>
            </a:r>
            <a:r>
              <a:rPr lang="en-US" sz="3600" dirty="0" err="1">
                <a:solidFill>
                  <a:schemeClr val="bg1"/>
                </a:solidFill>
                <a:ea typeface="Roboto"/>
              </a:rPr>
              <a:t>hidebox</a:t>
            </a:r>
            <a:r>
              <a:rPr lang="en-US" sz="3600" dirty="0">
                <a:solidFill>
                  <a:schemeClr val="bg1"/>
                </a:solidFill>
                <a:ea typeface="Roboto"/>
              </a:rPr>
              <a:t>, straw, </a:t>
            </a:r>
            <a:r>
              <a:rPr lang="en-US" sz="3600" dirty="0" err="1">
                <a:solidFill>
                  <a:schemeClr val="bg1"/>
                </a:solidFill>
                <a:ea typeface="Roboto"/>
              </a:rPr>
              <a:t>etc</a:t>
            </a:r>
            <a:r>
              <a:rPr lang="en-US" sz="3600" dirty="0">
                <a:solidFill>
                  <a:schemeClr val="bg1"/>
                </a:solidFill>
                <a:ea typeface="Roboto"/>
              </a:rPr>
              <a:t>)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ea typeface="Roboto"/>
              </a:rPr>
              <a:t>Emergency Contacts</a:t>
            </a:r>
          </a:p>
          <a:p>
            <a:pPr marL="685142" lvl="1" indent="-227965"/>
            <a:r>
              <a:rPr lang="en-US" sz="3300" dirty="0">
                <a:solidFill>
                  <a:schemeClr val="bg1"/>
                </a:solidFill>
                <a:ea typeface="Roboto"/>
              </a:rPr>
              <a:t>People &amp; Vet &amp; could add daycare too!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ea typeface="Roboto"/>
              </a:rPr>
              <a:t>Paperwork (vaccines, health information)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ea typeface="Roboto"/>
              </a:rPr>
              <a:t>First aid kit</a:t>
            </a:r>
          </a:p>
          <a:p>
            <a:pPr marL="227965" indent="-227965"/>
            <a:endParaRPr lang="en-US" dirty="0">
              <a:solidFill>
                <a:schemeClr val="bg1"/>
              </a:solidFill>
              <a:ea typeface="Roboto"/>
            </a:endParaRPr>
          </a:p>
          <a:p>
            <a:pPr marL="227965" indent="-227965"/>
            <a:endParaRPr lang="en-US" dirty="0">
              <a:solidFill>
                <a:schemeClr val="bg1"/>
              </a:solidFill>
              <a:ea typeface="Roboto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4ED55B-44CF-0EE6-F5DE-2580DBDE8D17}"/>
              </a:ext>
            </a:extLst>
          </p:cNvPr>
          <p:cNvSpPr txBox="1">
            <a:spLocks/>
          </p:cNvSpPr>
          <p:nvPr/>
        </p:nvSpPr>
        <p:spPr>
          <a:xfrm>
            <a:off x="6172203" y="2413268"/>
            <a:ext cx="5183188" cy="3684588"/>
          </a:xfrm>
          <a:prstGeom prst="rect">
            <a:avLst/>
          </a:prstGeom>
          <a:solidFill>
            <a:srgbClr val="666666"/>
          </a:solidFill>
        </p:spPr>
        <p:txBody>
          <a:bodyPr vert="horz" lIns="91440" tIns="45720" rIns="91440" bIns="45720" rtlCol="0" anchor="t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ea typeface="Roboto"/>
              </a:rPr>
              <a:t>Animal specific</a:t>
            </a:r>
          </a:p>
          <a:p>
            <a:pPr lvl="1"/>
            <a:r>
              <a:rPr lang="en-US" dirty="0">
                <a:solidFill>
                  <a:schemeClr val="bg1"/>
                </a:solidFill>
                <a:ea typeface="Roboto"/>
              </a:rPr>
              <a:t>Litter</a:t>
            </a:r>
          </a:p>
          <a:p>
            <a:pPr lvl="1"/>
            <a:r>
              <a:rPr lang="en-US" dirty="0">
                <a:solidFill>
                  <a:schemeClr val="bg1"/>
                </a:solidFill>
                <a:ea typeface="Roboto"/>
              </a:rPr>
              <a:t>Filtration drops</a:t>
            </a:r>
          </a:p>
          <a:p>
            <a:pPr lvl="1"/>
            <a:r>
              <a:rPr lang="en-US" dirty="0">
                <a:solidFill>
                  <a:schemeClr val="bg1"/>
                </a:solidFill>
                <a:ea typeface="Roboto"/>
              </a:rPr>
              <a:t>Tank needs</a:t>
            </a:r>
          </a:p>
          <a:p>
            <a:pPr lvl="1"/>
            <a:r>
              <a:rPr lang="en-US" dirty="0">
                <a:solidFill>
                  <a:schemeClr val="bg1"/>
                </a:solidFill>
                <a:ea typeface="Roboto"/>
              </a:rPr>
              <a:t>Trailers</a:t>
            </a:r>
          </a:p>
          <a:p>
            <a:pPr lvl="1"/>
            <a:r>
              <a:rPr lang="en-US" dirty="0">
                <a:solidFill>
                  <a:schemeClr val="bg1"/>
                </a:solidFill>
                <a:ea typeface="Roboto"/>
              </a:rPr>
              <a:t>Catch net</a:t>
            </a:r>
          </a:p>
          <a:p>
            <a:pPr lvl="1"/>
            <a:endParaRPr lang="en-US" dirty="0">
              <a:solidFill>
                <a:schemeClr val="bg1"/>
              </a:solidFill>
              <a:ea typeface="Roboto"/>
            </a:endParaRPr>
          </a:p>
          <a:p>
            <a:endParaRPr lang="en-US" dirty="0">
              <a:solidFill>
                <a:schemeClr val="bg1"/>
              </a:solidFill>
              <a:ea typeface="Roboto"/>
            </a:endParaRPr>
          </a:p>
          <a:p>
            <a:pPr lvl="1"/>
            <a:endParaRPr lang="en-US" dirty="0">
              <a:solidFill>
                <a:schemeClr val="bg1"/>
              </a:solidFill>
              <a:ea typeface="Roboto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ea typeface="Roboto"/>
            </a:endParaRPr>
          </a:p>
          <a:p>
            <a:pPr marL="227965" indent="-227965"/>
            <a:endParaRPr lang="en-US" dirty="0">
              <a:solidFill>
                <a:schemeClr val="bg1"/>
              </a:solidFill>
              <a:ea typeface="Roboto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FD16C30-635B-BB10-6268-B1E6925D677B}"/>
              </a:ext>
            </a:extLst>
          </p:cNvPr>
          <p:cNvSpPr txBox="1">
            <a:spLocks/>
          </p:cNvSpPr>
          <p:nvPr/>
        </p:nvSpPr>
        <p:spPr>
          <a:xfrm>
            <a:off x="839789" y="1520862"/>
            <a:ext cx="5157787" cy="5037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0B4A7B"/>
                </a:solidFill>
                <a:ea typeface="Roboto"/>
              </a:rPr>
              <a:t>Generalized List</a:t>
            </a:r>
            <a:endParaRPr lang="en-US" b="1" dirty="0">
              <a:solidFill>
                <a:srgbClr val="0B4A7B"/>
              </a:solidFill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189A1C5-4283-3EB3-5D1C-94B7E4A70F21}"/>
              </a:ext>
            </a:extLst>
          </p:cNvPr>
          <p:cNvSpPr txBox="1">
            <a:spLocks/>
          </p:cNvSpPr>
          <p:nvPr/>
        </p:nvSpPr>
        <p:spPr>
          <a:xfrm>
            <a:off x="6172203" y="1909482"/>
            <a:ext cx="5183188" cy="50378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666666"/>
                </a:solidFill>
                <a:ea typeface="Roboto"/>
              </a:rPr>
              <a:t>Additional Considerations</a:t>
            </a:r>
            <a:endParaRPr lang="en-US" b="1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239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CABA2-5D0F-3367-BA9C-477E72275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Metropolis"/>
              </a:rPr>
              <a:t>Make a Plan For Your Pet</a:t>
            </a:r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E182D13-0781-121A-B066-87C1703CA6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0737567"/>
              </p:ext>
            </p:extLst>
          </p:nvPr>
        </p:nvGraphicFramePr>
        <p:xfrm>
          <a:off x="534034" y="1520190"/>
          <a:ext cx="11364596" cy="4594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Graphic 5" descr="Paw prints with solid fill">
            <a:extLst>
              <a:ext uri="{FF2B5EF4-FFF2-40B4-BE49-F238E27FC236}">
                <a16:creationId xmlns:a16="http://schemas.microsoft.com/office/drawing/2014/main" id="{572BB8C4-346A-56BE-76A5-F718EC919B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3483771" y="3086100"/>
            <a:ext cx="1230630" cy="1230630"/>
          </a:xfrm>
          <a:prstGeom prst="rect">
            <a:avLst/>
          </a:prstGeom>
        </p:spPr>
      </p:pic>
      <p:pic>
        <p:nvPicPr>
          <p:cNvPr id="7" name="Graphic 6" descr="Paw prints with solid fill">
            <a:extLst>
              <a:ext uri="{FF2B5EF4-FFF2-40B4-BE49-F238E27FC236}">
                <a16:creationId xmlns:a16="http://schemas.microsoft.com/office/drawing/2014/main" id="{B69A2A02-EB81-E959-EA7A-74CE8DD838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7749540" y="3202779"/>
            <a:ext cx="1113951" cy="111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8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49BBC7-E6B5-4D7F-89D2-62E85522D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DCABA2-5D0F-3367-BA9C-477E7227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643467"/>
            <a:ext cx="3574596" cy="35692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5400" kern="1200" dirty="0">
                <a:solidFill>
                  <a:srgbClr val="0B4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about Livestock &amp; Farm Animals?</a:t>
            </a:r>
          </a:p>
        </p:txBody>
      </p:sp>
      <p:pic>
        <p:nvPicPr>
          <p:cNvPr id="9" name="Picture 8" descr="Male turkey with chickens in farmyard">
            <a:extLst>
              <a:ext uri="{FF2B5EF4-FFF2-40B4-BE49-F238E27FC236}">
                <a16:creationId xmlns:a16="http://schemas.microsoft.com/office/drawing/2014/main" id="{4EA8636C-99C4-5271-C926-CBFF00229D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2" r="8883" b="1"/>
          <a:stretch/>
        </p:blipFill>
        <p:spPr>
          <a:xfrm>
            <a:off x="20" y="1"/>
            <a:ext cx="4031802" cy="4191579"/>
          </a:xfrm>
          <a:custGeom>
            <a:avLst/>
            <a:gdLst/>
            <a:ahLst/>
            <a:cxnLst/>
            <a:rect l="l" t="t" r="r" b="b"/>
            <a:pathLst>
              <a:path w="4031822" h="4191579">
                <a:moveTo>
                  <a:pt x="0" y="0"/>
                </a:moveTo>
                <a:lnTo>
                  <a:pt x="4014033" y="0"/>
                </a:lnTo>
                <a:lnTo>
                  <a:pt x="4010211" y="140685"/>
                </a:lnTo>
                <a:cubicBezTo>
                  <a:pt x="4010813" y="312748"/>
                  <a:pt x="4024110" y="484543"/>
                  <a:pt x="4021842" y="655694"/>
                </a:cubicBezTo>
                <a:cubicBezTo>
                  <a:pt x="4020633" y="750937"/>
                  <a:pt x="3997951" y="845926"/>
                  <a:pt x="4002184" y="941423"/>
                </a:cubicBezTo>
                <a:cubicBezTo>
                  <a:pt x="4014584" y="1230835"/>
                  <a:pt x="4010501" y="1520374"/>
                  <a:pt x="4026682" y="1809659"/>
                </a:cubicBezTo>
                <a:cubicBezTo>
                  <a:pt x="4037147" y="1950656"/>
                  <a:pt x="4031626" y="2092163"/>
                  <a:pt x="4010199" y="2232284"/>
                </a:cubicBezTo>
                <a:cubicBezTo>
                  <a:pt x="3992354" y="2337305"/>
                  <a:pt x="4003394" y="2443216"/>
                  <a:pt x="4010955" y="2548745"/>
                </a:cubicBezTo>
                <a:cubicBezTo>
                  <a:pt x="4020179" y="2676497"/>
                  <a:pt x="4025169" y="2804124"/>
                  <a:pt x="4010047" y="2932130"/>
                </a:cubicBezTo>
                <a:cubicBezTo>
                  <a:pt x="3999161" y="3023182"/>
                  <a:pt x="4009292" y="3114742"/>
                  <a:pt x="4015340" y="3206049"/>
                </a:cubicBezTo>
                <a:cubicBezTo>
                  <a:pt x="4023203" y="3301342"/>
                  <a:pt x="4023203" y="3396992"/>
                  <a:pt x="4015340" y="3492286"/>
                </a:cubicBezTo>
                <a:cubicBezTo>
                  <a:pt x="4007448" y="3579402"/>
                  <a:pt x="4009323" y="3666936"/>
                  <a:pt x="4020936" y="3753760"/>
                </a:cubicBezTo>
                <a:cubicBezTo>
                  <a:pt x="4033638" y="3855352"/>
                  <a:pt x="4023809" y="3956945"/>
                  <a:pt x="4014584" y="4058538"/>
                </a:cubicBezTo>
                <a:lnTo>
                  <a:pt x="4008284" y="4161770"/>
                </a:lnTo>
                <a:lnTo>
                  <a:pt x="3974577" y="4158170"/>
                </a:lnTo>
                <a:cubicBezTo>
                  <a:pt x="3930066" y="4156299"/>
                  <a:pt x="3885446" y="4157296"/>
                  <a:pt x="3840969" y="4161169"/>
                </a:cubicBezTo>
                <a:cubicBezTo>
                  <a:pt x="3611731" y="4176237"/>
                  <a:pt x="3382237" y="4169436"/>
                  <a:pt x="3152998" y="4172770"/>
                </a:cubicBezTo>
                <a:cubicBezTo>
                  <a:pt x="2846330" y="4177304"/>
                  <a:pt x="2539916" y="4165703"/>
                  <a:pt x="2233375" y="4164637"/>
                </a:cubicBezTo>
                <a:cubicBezTo>
                  <a:pt x="2170544" y="4164370"/>
                  <a:pt x="2107458" y="4167837"/>
                  <a:pt x="2044882" y="4173170"/>
                </a:cubicBezTo>
                <a:cubicBezTo>
                  <a:pt x="1958187" y="4180371"/>
                  <a:pt x="1872634" y="4171303"/>
                  <a:pt x="1786702" y="4162770"/>
                </a:cubicBezTo>
                <a:cubicBezTo>
                  <a:pt x="1683124" y="4152503"/>
                  <a:pt x="1579802" y="4161570"/>
                  <a:pt x="1476860" y="4173437"/>
                </a:cubicBezTo>
                <a:cubicBezTo>
                  <a:pt x="1300133" y="4193424"/>
                  <a:pt x="1122073" y="4196905"/>
                  <a:pt x="944761" y="4183837"/>
                </a:cubicBezTo>
                <a:cubicBezTo>
                  <a:pt x="748904" y="4169837"/>
                  <a:pt x="553176" y="4172371"/>
                  <a:pt x="357319" y="4173437"/>
                </a:cubicBezTo>
                <a:lnTo>
                  <a:pt x="0" y="4172475"/>
                </a:lnTo>
                <a:close/>
              </a:path>
            </a:pathLst>
          </a:custGeom>
        </p:spPr>
      </p:pic>
      <p:pic>
        <p:nvPicPr>
          <p:cNvPr id="7" name="Picture 6" descr="Mother sheep and lambs on grass">
            <a:extLst>
              <a:ext uri="{FF2B5EF4-FFF2-40B4-BE49-F238E27FC236}">
                <a16:creationId xmlns:a16="http://schemas.microsoft.com/office/drawing/2014/main" id="{51B67C6D-B825-BBE7-C88D-EEF9022A74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6" r="17405"/>
          <a:stretch/>
        </p:blipFill>
        <p:spPr>
          <a:xfrm>
            <a:off x="4241765" y="-7"/>
            <a:ext cx="3272661" cy="3094260"/>
          </a:xfrm>
          <a:custGeom>
            <a:avLst/>
            <a:gdLst/>
            <a:ahLst/>
            <a:cxnLst/>
            <a:rect l="l" t="t" r="r" b="b"/>
            <a:pathLst>
              <a:path w="3272661" h="3094260">
                <a:moveTo>
                  <a:pt x="20491" y="0"/>
                </a:moveTo>
                <a:lnTo>
                  <a:pt x="3256970" y="0"/>
                </a:lnTo>
                <a:lnTo>
                  <a:pt x="3241869" y="216057"/>
                </a:lnTo>
                <a:cubicBezTo>
                  <a:pt x="3238811" y="442472"/>
                  <a:pt x="3250023" y="668504"/>
                  <a:pt x="3256903" y="894664"/>
                </a:cubicBezTo>
                <a:cubicBezTo>
                  <a:pt x="3260853" y="1023990"/>
                  <a:pt x="3269773" y="1153697"/>
                  <a:pt x="3258305" y="1282768"/>
                </a:cubicBezTo>
                <a:cubicBezTo>
                  <a:pt x="3248558" y="1413852"/>
                  <a:pt x="3246137" y="1545382"/>
                  <a:pt x="3251042" y="1676733"/>
                </a:cubicBezTo>
                <a:cubicBezTo>
                  <a:pt x="3254993" y="1849124"/>
                  <a:pt x="3266332" y="2020878"/>
                  <a:pt x="3253591" y="2193142"/>
                </a:cubicBezTo>
                <a:cubicBezTo>
                  <a:pt x="3242607" y="2339591"/>
                  <a:pt x="3244442" y="2486716"/>
                  <a:pt x="3259070" y="2632849"/>
                </a:cubicBezTo>
                <a:cubicBezTo>
                  <a:pt x="3271938" y="2759498"/>
                  <a:pt x="3279073" y="2886912"/>
                  <a:pt x="3264803" y="3014326"/>
                </a:cubicBezTo>
                <a:lnTo>
                  <a:pt x="3260314" y="3077977"/>
                </a:lnTo>
                <a:lnTo>
                  <a:pt x="3186026" y="3072036"/>
                </a:lnTo>
                <a:cubicBezTo>
                  <a:pt x="3152172" y="3069081"/>
                  <a:pt x="3118286" y="3066272"/>
                  <a:pt x="3084305" y="3064786"/>
                </a:cubicBezTo>
                <a:cubicBezTo>
                  <a:pt x="2935132" y="3057075"/>
                  <a:pt x="2785667" y="3057384"/>
                  <a:pt x="2636519" y="3065690"/>
                </a:cubicBezTo>
                <a:cubicBezTo>
                  <a:pt x="2537307" y="3071890"/>
                  <a:pt x="2439874" y="3095139"/>
                  <a:pt x="2339646" y="3094235"/>
                </a:cubicBezTo>
                <a:cubicBezTo>
                  <a:pt x="2086345" y="3091523"/>
                  <a:pt x="1832282" y="3075636"/>
                  <a:pt x="1578219" y="3078606"/>
                </a:cubicBezTo>
                <a:cubicBezTo>
                  <a:pt x="1570089" y="3078736"/>
                  <a:pt x="1561959" y="3076798"/>
                  <a:pt x="1553829" y="3076798"/>
                </a:cubicBezTo>
                <a:cubicBezTo>
                  <a:pt x="1419938" y="3071244"/>
                  <a:pt x="1286047" y="3066336"/>
                  <a:pt x="1152028" y="3078477"/>
                </a:cubicBezTo>
                <a:cubicBezTo>
                  <a:pt x="1063996" y="3086356"/>
                  <a:pt x="976344" y="3095786"/>
                  <a:pt x="887422" y="3090102"/>
                </a:cubicBezTo>
                <a:cubicBezTo>
                  <a:pt x="763693" y="3082223"/>
                  <a:pt x="639964" y="3076540"/>
                  <a:pt x="515982" y="3080802"/>
                </a:cubicBezTo>
                <a:cubicBezTo>
                  <a:pt x="466185" y="3082223"/>
                  <a:pt x="416389" y="3080802"/>
                  <a:pt x="366720" y="3080802"/>
                </a:cubicBezTo>
                <a:lnTo>
                  <a:pt x="365831" y="3081061"/>
                </a:lnTo>
                <a:cubicBezTo>
                  <a:pt x="333310" y="3081061"/>
                  <a:pt x="300790" y="3081836"/>
                  <a:pt x="268270" y="3081061"/>
                </a:cubicBezTo>
                <a:cubicBezTo>
                  <a:pt x="206914" y="3079640"/>
                  <a:pt x="145526" y="3076798"/>
                  <a:pt x="84122" y="3075733"/>
                </a:cubicBezTo>
                <a:lnTo>
                  <a:pt x="18509" y="3077630"/>
                </a:lnTo>
                <a:lnTo>
                  <a:pt x="14296" y="2957237"/>
                </a:lnTo>
                <a:cubicBezTo>
                  <a:pt x="15810" y="2916673"/>
                  <a:pt x="20256" y="2876185"/>
                  <a:pt x="27627" y="2835999"/>
                </a:cubicBezTo>
                <a:cubicBezTo>
                  <a:pt x="46226" y="2740756"/>
                  <a:pt x="37909" y="2645512"/>
                  <a:pt x="31105" y="2550269"/>
                </a:cubicBezTo>
                <a:cubicBezTo>
                  <a:pt x="12505" y="2288796"/>
                  <a:pt x="-10178" y="2027322"/>
                  <a:pt x="4945" y="1764959"/>
                </a:cubicBezTo>
                <a:cubicBezTo>
                  <a:pt x="8121" y="1708956"/>
                  <a:pt x="22031" y="1654350"/>
                  <a:pt x="27779" y="1598729"/>
                </a:cubicBezTo>
                <a:cubicBezTo>
                  <a:pt x="44564" y="1437069"/>
                  <a:pt x="24904" y="1276045"/>
                  <a:pt x="16890" y="1114767"/>
                </a:cubicBezTo>
                <a:cubicBezTo>
                  <a:pt x="5368" y="936281"/>
                  <a:pt x="7696" y="757351"/>
                  <a:pt x="23846" y="579120"/>
                </a:cubicBezTo>
                <a:cubicBezTo>
                  <a:pt x="33978" y="482353"/>
                  <a:pt x="37418" y="385459"/>
                  <a:pt x="36170" y="288533"/>
                </a:cubicBezTo>
                <a:close/>
              </a:path>
            </a:pathLst>
          </a:custGeom>
        </p:spPr>
      </p:pic>
      <p:pic>
        <p:nvPicPr>
          <p:cNvPr id="11" name="Picture 10" descr="Baby chicks at farm">
            <a:extLst>
              <a:ext uri="{FF2B5EF4-FFF2-40B4-BE49-F238E27FC236}">
                <a16:creationId xmlns:a16="http://schemas.microsoft.com/office/drawing/2014/main" id="{B1D8119F-2EA4-E824-8F23-1C6AC3A8F5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r="-1" b="-1"/>
          <a:stretch/>
        </p:blipFill>
        <p:spPr>
          <a:xfrm>
            <a:off x="-7" y="4363330"/>
            <a:ext cx="4024832" cy="2494677"/>
          </a:xfrm>
          <a:custGeom>
            <a:avLst/>
            <a:gdLst/>
            <a:ahLst/>
            <a:cxnLst/>
            <a:rect l="l" t="t" r="r" b="b"/>
            <a:pathLst>
              <a:path w="4024832" h="2494677">
                <a:moveTo>
                  <a:pt x="2448535" y="4"/>
                </a:moveTo>
                <a:cubicBezTo>
                  <a:pt x="2492951" y="-79"/>
                  <a:pt x="2537377" y="1187"/>
                  <a:pt x="2581803" y="4521"/>
                </a:cubicBezTo>
                <a:cubicBezTo>
                  <a:pt x="2731381" y="18188"/>
                  <a:pt x="2881655" y="21522"/>
                  <a:pt x="3031651" y="14521"/>
                </a:cubicBezTo>
                <a:cubicBezTo>
                  <a:pt x="3152186" y="5814"/>
                  <a:pt x="3273088" y="4294"/>
                  <a:pt x="3393788" y="9988"/>
                </a:cubicBezTo>
                <a:cubicBezTo>
                  <a:pt x="3506250" y="16788"/>
                  <a:pt x="3618712" y="23721"/>
                  <a:pt x="3731554" y="19722"/>
                </a:cubicBezTo>
                <a:cubicBezTo>
                  <a:pt x="3776488" y="18121"/>
                  <a:pt x="3820787" y="16121"/>
                  <a:pt x="3865341" y="13454"/>
                </a:cubicBezTo>
                <a:cubicBezTo>
                  <a:pt x="3906321" y="9821"/>
                  <a:pt x="3947412" y="8104"/>
                  <a:pt x="3988493" y="8304"/>
                </a:cubicBezTo>
                <a:lnTo>
                  <a:pt x="4007479" y="9284"/>
                </a:lnTo>
                <a:lnTo>
                  <a:pt x="4017609" y="231116"/>
                </a:lnTo>
                <a:cubicBezTo>
                  <a:pt x="4025352" y="353955"/>
                  <a:pt x="4021102" y="477123"/>
                  <a:pt x="4004907" y="599390"/>
                </a:cubicBezTo>
                <a:cubicBezTo>
                  <a:pt x="4002033" y="623708"/>
                  <a:pt x="4000861" y="648059"/>
                  <a:pt x="4000275" y="672425"/>
                </a:cubicBezTo>
                <a:lnTo>
                  <a:pt x="3999943" y="694238"/>
                </a:lnTo>
                <a:lnTo>
                  <a:pt x="3995708" y="737624"/>
                </a:lnTo>
                <a:lnTo>
                  <a:pt x="3999298" y="809943"/>
                </a:lnTo>
                <a:lnTo>
                  <a:pt x="3998921" y="817544"/>
                </a:lnTo>
                <a:lnTo>
                  <a:pt x="4004573" y="875460"/>
                </a:lnTo>
                <a:lnTo>
                  <a:pt x="4016380" y="1077132"/>
                </a:lnTo>
                <a:cubicBezTo>
                  <a:pt x="4017718" y="1164940"/>
                  <a:pt x="4015258" y="1252789"/>
                  <a:pt x="4008990" y="1340508"/>
                </a:cubicBezTo>
                <a:cubicBezTo>
                  <a:pt x="3999765" y="1502040"/>
                  <a:pt x="4009292" y="1663318"/>
                  <a:pt x="4020483" y="1824724"/>
                </a:cubicBezTo>
                <a:cubicBezTo>
                  <a:pt x="4033789" y="2016607"/>
                  <a:pt x="4012619" y="2208363"/>
                  <a:pt x="4009443" y="2400245"/>
                </a:cubicBezTo>
                <a:cubicBezTo>
                  <a:pt x="4009140" y="2417453"/>
                  <a:pt x="4010274" y="2434692"/>
                  <a:pt x="4011673" y="2451931"/>
                </a:cubicBezTo>
                <a:lnTo>
                  <a:pt x="4014832" y="2494677"/>
                </a:lnTo>
                <a:lnTo>
                  <a:pt x="0" y="2494677"/>
                </a:lnTo>
                <a:lnTo>
                  <a:pt x="0" y="12267"/>
                </a:lnTo>
                <a:lnTo>
                  <a:pt x="19934" y="15322"/>
                </a:lnTo>
                <a:cubicBezTo>
                  <a:pt x="85939" y="15322"/>
                  <a:pt x="151816" y="12521"/>
                  <a:pt x="217694" y="7988"/>
                </a:cubicBezTo>
                <a:cubicBezTo>
                  <a:pt x="361584" y="-159"/>
                  <a:pt x="505855" y="3228"/>
                  <a:pt x="649263" y="18121"/>
                </a:cubicBezTo>
                <a:cubicBezTo>
                  <a:pt x="750720" y="25975"/>
                  <a:pt x="852633" y="24722"/>
                  <a:pt x="953900" y="14388"/>
                </a:cubicBezTo>
                <a:cubicBezTo>
                  <a:pt x="1139728" y="-1747"/>
                  <a:pt x="1325176" y="11188"/>
                  <a:pt x="1510624" y="22122"/>
                </a:cubicBezTo>
                <a:cubicBezTo>
                  <a:pt x="1690233" y="32788"/>
                  <a:pt x="1869715" y="24921"/>
                  <a:pt x="2049324" y="17855"/>
                </a:cubicBezTo>
                <a:cubicBezTo>
                  <a:pt x="2182127" y="12655"/>
                  <a:pt x="2315286" y="254"/>
                  <a:pt x="2448535" y="4"/>
                </a:cubicBezTo>
                <a:close/>
              </a:path>
            </a:pathLst>
          </a:custGeom>
        </p:spPr>
      </p:pic>
      <p:pic>
        <p:nvPicPr>
          <p:cNvPr id="5" name="Picture 4" descr="Cows on a mountains pasture">
            <a:extLst>
              <a:ext uri="{FF2B5EF4-FFF2-40B4-BE49-F238E27FC236}">
                <a16:creationId xmlns:a16="http://schemas.microsoft.com/office/drawing/2014/main" id="{01B204C3-A937-2890-B05A-01B754DA87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4" r="2532" b="-1"/>
          <a:stretch/>
        </p:blipFill>
        <p:spPr>
          <a:xfrm>
            <a:off x="4236957" y="3258269"/>
            <a:ext cx="3277944" cy="3599733"/>
          </a:xfrm>
          <a:custGeom>
            <a:avLst/>
            <a:gdLst/>
            <a:ahLst/>
            <a:cxnLst/>
            <a:rect l="l" t="t" r="r" b="b"/>
            <a:pathLst>
              <a:path w="3277944" h="3599733">
                <a:moveTo>
                  <a:pt x="849129" y="498"/>
                </a:moveTo>
                <a:cubicBezTo>
                  <a:pt x="1014863" y="-3044"/>
                  <a:pt x="1181187" y="13085"/>
                  <a:pt x="1346868" y="24419"/>
                </a:cubicBezTo>
                <a:cubicBezTo>
                  <a:pt x="1520240" y="36367"/>
                  <a:pt x="1694134" y="38046"/>
                  <a:pt x="1867697" y="29457"/>
                </a:cubicBezTo>
                <a:cubicBezTo>
                  <a:pt x="1993458" y="23256"/>
                  <a:pt x="2118711" y="9049"/>
                  <a:pt x="2244980" y="12278"/>
                </a:cubicBezTo>
                <a:cubicBezTo>
                  <a:pt x="2427779" y="16928"/>
                  <a:pt x="2610450" y="23773"/>
                  <a:pt x="2793503" y="19124"/>
                </a:cubicBezTo>
                <a:cubicBezTo>
                  <a:pt x="2922790" y="15927"/>
                  <a:pt x="3052147" y="5174"/>
                  <a:pt x="3181362" y="11331"/>
                </a:cubicBezTo>
                <a:lnTo>
                  <a:pt x="3263481" y="19406"/>
                </a:lnTo>
                <a:lnTo>
                  <a:pt x="3263997" y="36369"/>
                </a:lnTo>
                <a:cubicBezTo>
                  <a:pt x="3275719" y="169645"/>
                  <a:pt x="3261703" y="303048"/>
                  <a:pt x="3255587" y="436449"/>
                </a:cubicBezTo>
                <a:cubicBezTo>
                  <a:pt x="3247432" y="611517"/>
                  <a:pt x="3234691" y="787093"/>
                  <a:pt x="3252912" y="961778"/>
                </a:cubicBezTo>
                <a:cubicBezTo>
                  <a:pt x="3267934" y="1127034"/>
                  <a:pt x="3269043" y="1293259"/>
                  <a:pt x="3256225" y="1458694"/>
                </a:cubicBezTo>
                <a:cubicBezTo>
                  <a:pt x="3247624" y="1582796"/>
                  <a:pt x="3249791" y="1707406"/>
                  <a:pt x="3262722" y="1831125"/>
                </a:cubicBezTo>
                <a:cubicBezTo>
                  <a:pt x="3277451" y="1954654"/>
                  <a:pt x="3281503" y="2079213"/>
                  <a:pt x="3274827" y="2203429"/>
                </a:cubicBezTo>
                <a:cubicBezTo>
                  <a:pt x="3262341" y="2402833"/>
                  <a:pt x="3259920" y="2602490"/>
                  <a:pt x="3261449" y="2802275"/>
                </a:cubicBezTo>
                <a:cubicBezTo>
                  <a:pt x="3262468" y="2938863"/>
                  <a:pt x="3265399" y="3075451"/>
                  <a:pt x="3259027" y="3211912"/>
                </a:cubicBezTo>
                <a:cubicBezTo>
                  <a:pt x="3255842" y="3281162"/>
                  <a:pt x="3252785" y="3350412"/>
                  <a:pt x="3252530" y="3419645"/>
                </a:cubicBezTo>
                <a:lnTo>
                  <a:pt x="3261481" y="3599733"/>
                </a:lnTo>
                <a:lnTo>
                  <a:pt x="25148" y="3599733"/>
                </a:lnTo>
                <a:lnTo>
                  <a:pt x="38817" y="3416947"/>
                </a:lnTo>
                <a:cubicBezTo>
                  <a:pt x="42268" y="3354064"/>
                  <a:pt x="44472" y="3291150"/>
                  <a:pt x="45432" y="3228206"/>
                </a:cubicBezTo>
                <a:cubicBezTo>
                  <a:pt x="48607" y="2984511"/>
                  <a:pt x="57228" y="2740308"/>
                  <a:pt x="30310" y="2497375"/>
                </a:cubicBezTo>
                <a:cubicBezTo>
                  <a:pt x="12014" y="2332795"/>
                  <a:pt x="19272" y="2168977"/>
                  <a:pt x="22599" y="2004525"/>
                </a:cubicBezTo>
                <a:cubicBezTo>
                  <a:pt x="26379" y="1819752"/>
                  <a:pt x="24565" y="1634854"/>
                  <a:pt x="24565" y="1450082"/>
                </a:cubicBezTo>
                <a:cubicBezTo>
                  <a:pt x="24262" y="1369697"/>
                  <a:pt x="29404" y="1289820"/>
                  <a:pt x="38174" y="1209815"/>
                </a:cubicBezTo>
                <a:cubicBezTo>
                  <a:pt x="50726" y="1093746"/>
                  <a:pt x="35604" y="978312"/>
                  <a:pt x="15491" y="864021"/>
                </a:cubicBezTo>
                <a:cubicBezTo>
                  <a:pt x="3576" y="784384"/>
                  <a:pt x="-1474" y="704126"/>
                  <a:pt x="370" y="623881"/>
                </a:cubicBezTo>
                <a:cubicBezTo>
                  <a:pt x="219" y="427807"/>
                  <a:pt x="10652" y="232114"/>
                  <a:pt x="29555" y="36548"/>
                </a:cubicBezTo>
                <a:lnTo>
                  <a:pt x="29995" y="11359"/>
                </a:lnTo>
                <a:lnTo>
                  <a:pt x="108946" y="11503"/>
                </a:lnTo>
                <a:cubicBezTo>
                  <a:pt x="300382" y="17315"/>
                  <a:pt x="490802" y="34236"/>
                  <a:pt x="683636" y="11503"/>
                </a:cubicBezTo>
                <a:cubicBezTo>
                  <a:pt x="738705" y="5045"/>
                  <a:pt x="793884" y="1679"/>
                  <a:pt x="849129" y="498"/>
                </a:cubicBezTo>
                <a:close/>
              </a:path>
            </a:pathLst>
          </a:custGeom>
        </p:spPr>
      </p:pic>
      <p:sp>
        <p:nvSpPr>
          <p:cNvPr id="18" name="sketch line">
            <a:extLst>
              <a:ext uri="{FF2B5EF4-FFF2-40B4-BE49-F238E27FC236}">
                <a16:creationId xmlns:a16="http://schemas.microsoft.com/office/drawing/2014/main" id="{6A0BE910-1808-4684-867B-1BCC8A46B0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8600" y="4383917"/>
            <a:ext cx="3383280" cy="18288"/>
          </a:xfrm>
          <a:custGeom>
            <a:avLst/>
            <a:gdLst>
              <a:gd name="connsiteX0" fmla="*/ 0 w 3383280"/>
              <a:gd name="connsiteY0" fmla="*/ 0 h 18288"/>
              <a:gd name="connsiteX1" fmla="*/ 676656 w 3383280"/>
              <a:gd name="connsiteY1" fmla="*/ 0 h 18288"/>
              <a:gd name="connsiteX2" fmla="*/ 1319479 w 3383280"/>
              <a:gd name="connsiteY2" fmla="*/ 0 h 18288"/>
              <a:gd name="connsiteX3" fmla="*/ 1962302 w 3383280"/>
              <a:gd name="connsiteY3" fmla="*/ 0 h 18288"/>
              <a:gd name="connsiteX4" fmla="*/ 2706624 w 3383280"/>
              <a:gd name="connsiteY4" fmla="*/ 0 h 18288"/>
              <a:gd name="connsiteX5" fmla="*/ 3383280 w 3383280"/>
              <a:gd name="connsiteY5" fmla="*/ 0 h 18288"/>
              <a:gd name="connsiteX6" fmla="*/ 3383280 w 3383280"/>
              <a:gd name="connsiteY6" fmla="*/ 18288 h 18288"/>
              <a:gd name="connsiteX7" fmla="*/ 2706624 w 3383280"/>
              <a:gd name="connsiteY7" fmla="*/ 18288 h 18288"/>
              <a:gd name="connsiteX8" fmla="*/ 2131466 w 3383280"/>
              <a:gd name="connsiteY8" fmla="*/ 18288 h 18288"/>
              <a:gd name="connsiteX9" fmla="*/ 1488643 w 3383280"/>
              <a:gd name="connsiteY9" fmla="*/ 18288 h 18288"/>
              <a:gd name="connsiteX10" fmla="*/ 845820 w 3383280"/>
              <a:gd name="connsiteY10" fmla="*/ 18288 h 18288"/>
              <a:gd name="connsiteX11" fmla="*/ 0 w 3383280"/>
              <a:gd name="connsiteY11" fmla="*/ 18288 h 18288"/>
              <a:gd name="connsiteX12" fmla="*/ 0 w 338328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83280" h="18288" fill="none" extrusionOk="0">
                <a:moveTo>
                  <a:pt x="0" y="0"/>
                </a:moveTo>
                <a:cubicBezTo>
                  <a:pt x="237173" y="2829"/>
                  <a:pt x="403433" y="9167"/>
                  <a:pt x="676656" y="0"/>
                </a:cubicBezTo>
                <a:cubicBezTo>
                  <a:pt x="949879" y="-9167"/>
                  <a:pt x="1103389" y="-19890"/>
                  <a:pt x="1319479" y="0"/>
                </a:cubicBezTo>
                <a:cubicBezTo>
                  <a:pt x="1535569" y="19890"/>
                  <a:pt x="1682672" y="-17352"/>
                  <a:pt x="1962302" y="0"/>
                </a:cubicBezTo>
                <a:cubicBezTo>
                  <a:pt x="2241932" y="17352"/>
                  <a:pt x="2522200" y="-30059"/>
                  <a:pt x="2706624" y="0"/>
                </a:cubicBezTo>
                <a:cubicBezTo>
                  <a:pt x="2891048" y="30059"/>
                  <a:pt x="3045365" y="-14656"/>
                  <a:pt x="3383280" y="0"/>
                </a:cubicBezTo>
                <a:cubicBezTo>
                  <a:pt x="3382846" y="7551"/>
                  <a:pt x="3382813" y="9822"/>
                  <a:pt x="3383280" y="18288"/>
                </a:cubicBezTo>
                <a:cubicBezTo>
                  <a:pt x="3053377" y="3328"/>
                  <a:pt x="2851947" y="-13486"/>
                  <a:pt x="2706624" y="18288"/>
                </a:cubicBezTo>
                <a:cubicBezTo>
                  <a:pt x="2561301" y="50062"/>
                  <a:pt x="2276448" y="-4069"/>
                  <a:pt x="2131466" y="18288"/>
                </a:cubicBezTo>
                <a:cubicBezTo>
                  <a:pt x="1986484" y="40645"/>
                  <a:pt x="1793482" y="35971"/>
                  <a:pt x="1488643" y="18288"/>
                </a:cubicBezTo>
                <a:cubicBezTo>
                  <a:pt x="1183804" y="605"/>
                  <a:pt x="1165655" y="13056"/>
                  <a:pt x="845820" y="18288"/>
                </a:cubicBezTo>
                <a:cubicBezTo>
                  <a:pt x="525985" y="23520"/>
                  <a:pt x="359281" y="20906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383280" h="18288" stroke="0" extrusionOk="0">
                <a:moveTo>
                  <a:pt x="0" y="0"/>
                </a:moveTo>
                <a:cubicBezTo>
                  <a:pt x="268344" y="9609"/>
                  <a:pt x="438266" y="25094"/>
                  <a:pt x="608990" y="0"/>
                </a:cubicBezTo>
                <a:cubicBezTo>
                  <a:pt x="779714" y="-25094"/>
                  <a:pt x="1051156" y="12077"/>
                  <a:pt x="1353312" y="0"/>
                </a:cubicBezTo>
                <a:cubicBezTo>
                  <a:pt x="1655468" y="-12077"/>
                  <a:pt x="1744944" y="15185"/>
                  <a:pt x="1928470" y="0"/>
                </a:cubicBezTo>
                <a:cubicBezTo>
                  <a:pt x="2111996" y="-15185"/>
                  <a:pt x="2262421" y="-9753"/>
                  <a:pt x="2503627" y="0"/>
                </a:cubicBezTo>
                <a:cubicBezTo>
                  <a:pt x="2744833" y="9753"/>
                  <a:pt x="3026048" y="-23784"/>
                  <a:pt x="3383280" y="0"/>
                </a:cubicBezTo>
                <a:cubicBezTo>
                  <a:pt x="3383198" y="4406"/>
                  <a:pt x="3383191" y="9982"/>
                  <a:pt x="3383280" y="18288"/>
                </a:cubicBezTo>
                <a:cubicBezTo>
                  <a:pt x="3162586" y="20850"/>
                  <a:pt x="2901132" y="28452"/>
                  <a:pt x="2740457" y="18288"/>
                </a:cubicBezTo>
                <a:cubicBezTo>
                  <a:pt x="2579782" y="8124"/>
                  <a:pt x="2388638" y="-13238"/>
                  <a:pt x="2097634" y="18288"/>
                </a:cubicBezTo>
                <a:cubicBezTo>
                  <a:pt x="1806630" y="49814"/>
                  <a:pt x="1687248" y="-8161"/>
                  <a:pt x="1454810" y="18288"/>
                </a:cubicBezTo>
                <a:cubicBezTo>
                  <a:pt x="1222372" y="44737"/>
                  <a:pt x="872924" y="37554"/>
                  <a:pt x="710489" y="18288"/>
                </a:cubicBezTo>
                <a:cubicBezTo>
                  <a:pt x="548054" y="-978"/>
                  <a:pt x="151263" y="49891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2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DCABA2-5D0F-3367-BA9C-477E7227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6542" y="2023110"/>
            <a:ext cx="2987817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700" kern="1200" dirty="0">
                <a:solidFill>
                  <a:srgbClr val="0B4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Your Pets Know Your Neighbors?</a:t>
            </a:r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AHNow.org &amp; PHR.org">
            <a:extLst>
              <a:ext uri="{FF2B5EF4-FFF2-40B4-BE49-F238E27FC236}">
                <a16:creationId xmlns:a16="http://schemas.microsoft.com/office/drawing/2014/main" id="{B2EF82B2-7E5B-849D-2600-D3F0B12C5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6741" y="951467"/>
            <a:ext cx="4553131" cy="455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9" name="Rectangle 4108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holding a dog&#10;&#10;Description automatically generated">
            <a:extLst>
              <a:ext uri="{FF2B5EF4-FFF2-40B4-BE49-F238E27FC236}">
                <a16:creationId xmlns:a16="http://schemas.microsoft.com/office/drawing/2014/main" id="{2724490C-FA51-7926-8018-22A969717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18" y="951467"/>
            <a:ext cx="3378903" cy="455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61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1C8E-8889-DCEF-A311-93437FFB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921823"/>
            <a:ext cx="4937937" cy="114715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defTabSz="914400"/>
            <a:r>
              <a:rPr lang="en-US" sz="37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Resources (click on the icon)</a:t>
            </a:r>
          </a:p>
        </p:txBody>
      </p:sp>
      <p:sp>
        <p:nvSpPr>
          <p:cNvPr id="5139" name="Oval 5138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109" y="2382976"/>
            <a:ext cx="1920240" cy="19202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41" name="Freeform: Shape 5140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43" name="Freeform: Shape 5142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45" name="Freeform: Shape 5144">
            <a:extLst>
              <a:ext uri="{FF2B5EF4-FFF2-40B4-BE49-F238E27FC236}">
                <a16:creationId xmlns:a16="http://schemas.microsoft.com/office/drawing/2014/main" id="{DB6FE6A8-3E05-4C40-9190-B19BFD5244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574" y="0"/>
            <a:ext cx="3913632" cy="228523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134" name="Picture 14" descr="Extension">
            <a:hlinkClick r:id="rId2"/>
            <a:extLst>
              <a:ext uri="{FF2B5EF4-FFF2-40B4-BE49-F238E27FC236}">
                <a16:creationId xmlns:a16="http://schemas.microsoft.com/office/drawing/2014/main" id="{473CD07B-96D1-8926-FCD3-4BA2D989D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8519" y="252952"/>
            <a:ext cx="3622435" cy="80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7" name="Freeform: Shape 5146">
            <a:extLst>
              <a:ext uri="{FF2B5EF4-FFF2-40B4-BE49-F238E27FC236}">
                <a16:creationId xmlns:a16="http://schemas.microsoft.com/office/drawing/2014/main" id="{38315451-BA4E-4F56-BA8A-9CCCA5A0D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288331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49" name="Freeform: Shape 5148">
            <a:extLst>
              <a:ext uri="{FF2B5EF4-FFF2-40B4-BE49-F238E27FC236}">
                <a16:creationId xmlns:a16="http://schemas.microsoft.com/office/drawing/2014/main" id="{5665E03E-3504-4366-BFC7-0CDEDC637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9701" y="2547568"/>
            <a:ext cx="1591056" cy="1591056"/>
          </a:xfrm>
          <a:custGeom>
            <a:avLst/>
            <a:gdLst>
              <a:gd name="connsiteX0" fmla="*/ 795528 w 1591056"/>
              <a:gd name="connsiteY0" fmla="*/ 0 h 1591056"/>
              <a:gd name="connsiteX1" fmla="*/ 1591056 w 1591056"/>
              <a:gd name="connsiteY1" fmla="*/ 795528 h 1591056"/>
              <a:gd name="connsiteX2" fmla="*/ 795528 w 1591056"/>
              <a:gd name="connsiteY2" fmla="*/ 1591056 h 1591056"/>
              <a:gd name="connsiteX3" fmla="*/ 0 w 1591056"/>
              <a:gd name="connsiteY3" fmla="*/ 795528 h 1591056"/>
              <a:gd name="connsiteX4" fmla="*/ 795528 w 1591056"/>
              <a:gd name="connsiteY4" fmla="*/ 0 h 159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51" name="Oval 5150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07" y="303879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53" name="Freeform: Shape 5152">
            <a:extLst>
              <a:ext uri="{FF2B5EF4-FFF2-40B4-BE49-F238E27FC236}">
                <a16:creationId xmlns:a16="http://schemas.microsoft.com/office/drawing/2014/main" id="{A9A95DA0-8F7C-4AB7-B890-22075705D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93799" y="468471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126" name="Picture 6" descr="ASPCA - YouTube">
            <a:hlinkClick r:id="rId4"/>
            <a:extLst>
              <a:ext uri="{FF2B5EF4-FFF2-40B4-BE49-F238E27FC236}">
                <a16:creationId xmlns:a16="http://schemas.microsoft.com/office/drawing/2014/main" id="{B1D1E588-77E9-E070-A785-34D5A501D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30915" y="1005587"/>
            <a:ext cx="1778697" cy="177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55" name="Freeform: Shape 5154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57" name="Freeform: Shape 5156">
            <a:extLst>
              <a:ext uri="{FF2B5EF4-FFF2-40B4-BE49-F238E27FC236}">
                <a16:creationId xmlns:a16="http://schemas.microsoft.com/office/drawing/2014/main" id="{E2193FF3-0731-4CB1-A0ED-1F3321A42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8761" y="-4331"/>
            <a:ext cx="3273238" cy="3383891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132" name="Picture 12" descr="City of Louisville, Colorado Government | Louisville CO">
            <a:hlinkClick r:id="rId6"/>
            <a:extLst>
              <a:ext uri="{FF2B5EF4-FFF2-40B4-BE49-F238E27FC236}">
                <a16:creationId xmlns:a16="http://schemas.microsoft.com/office/drawing/2014/main" id="{980A9264-0AF4-AA8B-0582-0989A9EB9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647" y="3560704"/>
            <a:ext cx="2531743" cy="253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American Veterinary Medical Association (AVMA) | Schaumburg IL">
            <a:hlinkClick r:id="rId8"/>
            <a:extLst>
              <a:ext uri="{FF2B5EF4-FFF2-40B4-BE49-F238E27FC236}">
                <a16:creationId xmlns:a16="http://schemas.microsoft.com/office/drawing/2014/main" id="{58403E7B-1056-C908-7DD8-346399563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2740" y="2771954"/>
            <a:ext cx="1053944" cy="1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Ready logo">
            <a:hlinkClick r:id="rId10"/>
            <a:extLst>
              <a:ext uri="{FF2B5EF4-FFF2-40B4-BE49-F238E27FC236}">
                <a16:creationId xmlns:a16="http://schemas.microsoft.com/office/drawing/2014/main" id="{980F4AEA-CF5D-4AFA-806A-B02C3D7C4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45374" y="868926"/>
            <a:ext cx="2004832" cy="114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59" name="Freeform: Shape 5158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61" name="Freeform: Shape 5160">
            <a:extLst>
              <a:ext uri="{FF2B5EF4-FFF2-40B4-BE49-F238E27FC236}">
                <a16:creationId xmlns:a16="http://schemas.microsoft.com/office/drawing/2014/main" id="{A1CCC4E2-0E38-41AA-A1C5-DBB034387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63238" y="4071322"/>
            <a:ext cx="2828765" cy="2786678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130" name="Picture 10" descr="Red Cross Womack">
            <a:hlinkClick r:id="rId12"/>
            <a:extLst>
              <a:ext uri="{FF2B5EF4-FFF2-40B4-BE49-F238E27FC236}">
                <a16:creationId xmlns:a16="http://schemas.microsoft.com/office/drawing/2014/main" id="{205C93EF-0CA2-6C67-89A6-F51699BF5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70925" y="5116639"/>
            <a:ext cx="2052346" cy="97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530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7B95C-2648-1F82-9AB7-871895A2A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etropolis" panose="00000500000000000000" pitchFamily="50" charset="0"/>
              </a:rPr>
              <a:t>Contact Us!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199DE1-C62D-261E-FCD0-5DEF04E957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B4A7B"/>
                </a:solidFill>
              </a:rPr>
              <a:t>Kiana Freeman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0A6B14-2A38-CB8F-E450-DB8D565445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305517" cy="3684588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0B4A7B"/>
                </a:solidFill>
              </a:rPr>
              <a:t>Email: </a:t>
            </a:r>
            <a:r>
              <a:rPr lang="en-US" sz="3000" dirty="0">
                <a:solidFill>
                  <a:srgbClr val="00853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kfreeman@louisvilleco.gov</a:t>
            </a:r>
            <a:endParaRPr lang="en-US" sz="3000" dirty="0">
              <a:solidFill>
                <a:srgbClr val="00853F"/>
              </a:solidFill>
            </a:endParaRPr>
          </a:p>
          <a:p>
            <a:r>
              <a:rPr lang="en-US" sz="3000" dirty="0">
                <a:solidFill>
                  <a:srgbClr val="0B4A7B"/>
                </a:solidFill>
              </a:rPr>
              <a:t>Phone: 720.990.3369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C0AEFD-4E59-A9A9-665B-9D79ABAC25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62167" y="1694891"/>
            <a:ext cx="5183188" cy="82391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B4A7B"/>
                </a:solidFill>
              </a:rPr>
              <a:t>David Crawford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CE2C31-F0C7-CE58-CA83-72055BF071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62167" y="2522725"/>
            <a:ext cx="5183188" cy="368458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B4A7B"/>
                </a:solidFill>
              </a:rPr>
              <a:t>Email: </a:t>
            </a:r>
            <a:r>
              <a:rPr lang="en-US" sz="3200" dirty="0">
                <a:solidFill>
                  <a:srgbClr val="0B4A7B"/>
                </a:solidFill>
                <a:hlinkClick r:id="rId4"/>
              </a:rPr>
              <a:t>davidc@ahnow.org</a:t>
            </a:r>
            <a:r>
              <a:rPr lang="en-US" sz="3200" dirty="0">
                <a:solidFill>
                  <a:srgbClr val="0B4A7B"/>
                </a:solidFill>
              </a:rPr>
              <a:t> </a:t>
            </a:r>
            <a:endParaRPr lang="en-US" sz="3200" dirty="0">
              <a:solidFill>
                <a:srgbClr val="00853F"/>
              </a:solidFill>
            </a:endParaRPr>
          </a:p>
          <a:p>
            <a:r>
              <a:rPr lang="en-US" sz="3200" dirty="0">
                <a:solidFill>
                  <a:srgbClr val="0B4A7B"/>
                </a:solidFill>
              </a:rPr>
              <a:t>Phone: 303-324-5861</a:t>
            </a:r>
          </a:p>
        </p:txBody>
      </p:sp>
      <p:pic>
        <p:nvPicPr>
          <p:cNvPr id="10" name="Graphic 9" descr="Speaker phone with solid fill">
            <a:extLst>
              <a:ext uri="{FF2B5EF4-FFF2-40B4-BE49-F238E27FC236}">
                <a16:creationId xmlns:a16="http://schemas.microsoft.com/office/drawing/2014/main" id="{EA8D62C7-CAC6-725B-5ED2-9165625AC6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28247" y="5020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28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FE52C-42A2-46E1-48C1-6B844BF4C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056" y="400208"/>
            <a:ext cx="3935505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Metropolis Light" panose="00000400000000000000" pitchFamily="50" charset="0"/>
              </a:rPr>
              <a:t>Questions?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7A35229-9B81-6705-305D-91206055DB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3" b="12833"/>
          <a:stretch/>
        </p:blipFill>
        <p:spPr bwMode="auto">
          <a:xfrm>
            <a:off x="4290059" y="1417320"/>
            <a:ext cx="51435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128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B68627D-B4C3-7CC0-15F0-86143A0E2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082" y="2581071"/>
            <a:ext cx="1712919" cy="20159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0E62C5-F081-4F43-9871-5A7877301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Metropolis" panose="00000500000000000000" pitchFamily="50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D524E-DDB4-45C9-BFB1-6EC1622A9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8374"/>
            <a:ext cx="10515600" cy="46885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US" sz="3600" dirty="0">
                <a:solidFill>
                  <a:srgbClr val="0B4A7B"/>
                </a:solidFill>
                <a:ea typeface="Roboto"/>
              </a:rPr>
              <a:t>Introduction</a:t>
            </a:r>
          </a:p>
          <a:p>
            <a:pPr marL="227965" indent="-227965"/>
            <a:r>
              <a:rPr lang="en-US" sz="3600" dirty="0">
                <a:solidFill>
                  <a:srgbClr val="0B4A7B"/>
                </a:solidFill>
                <a:ea typeface="Roboto"/>
              </a:rPr>
              <a:t>Pet Preparedness Tips</a:t>
            </a:r>
            <a:endParaRPr lang="en-US" sz="3600" dirty="0">
              <a:solidFill>
                <a:srgbClr val="0B4A7B"/>
              </a:solidFill>
            </a:endParaRPr>
          </a:p>
          <a:p>
            <a:pPr marL="227965" indent="-227965"/>
            <a:r>
              <a:rPr lang="en-US" sz="3600" dirty="0">
                <a:solidFill>
                  <a:srgbClr val="0B4A7B"/>
                </a:solidFill>
                <a:ea typeface="Roboto"/>
              </a:rPr>
              <a:t>Grab List</a:t>
            </a:r>
          </a:p>
          <a:p>
            <a:pPr marL="227965" indent="-227965"/>
            <a:r>
              <a:rPr lang="en-US" sz="3600" dirty="0" err="1">
                <a:solidFill>
                  <a:srgbClr val="0B4A7B"/>
                </a:solidFill>
                <a:ea typeface="Roboto"/>
              </a:rPr>
              <a:t>PHaR</a:t>
            </a:r>
            <a:endParaRPr lang="en-US" sz="3600" dirty="0">
              <a:solidFill>
                <a:srgbClr val="0B4A7B"/>
              </a:solidFill>
              <a:ea typeface="Roboto"/>
            </a:endParaRPr>
          </a:p>
          <a:p>
            <a:pPr marL="227965" indent="-227965"/>
            <a:r>
              <a:rPr lang="en-US" sz="3600" dirty="0">
                <a:solidFill>
                  <a:srgbClr val="0B4A7B"/>
                </a:solidFill>
                <a:ea typeface="Roboto"/>
              </a:rPr>
              <a:t>Q&amp;A</a:t>
            </a:r>
            <a:endParaRPr lang="en-US" sz="3600" dirty="0">
              <a:solidFill>
                <a:srgbClr val="0B4A7B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C20198-5829-EF5B-4475-321FE0CD1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7697" y="663933"/>
            <a:ext cx="2505425" cy="2410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FF32C2-D92B-6ECF-6E88-9C34271E41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3122" y="681037"/>
            <a:ext cx="2143424" cy="17242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1B9D62-C4A5-E58B-0144-749956D06B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9059" y="2970769"/>
            <a:ext cx="1997572" cy="16262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F8DA26-F240-68D8-1137-05003C0F95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481" t="18749"/>
          <a:stretch/>
        </p:blipFill>
        <p:spPr>
          <a:xfrm>
            <a:off x="8971695" y="2261366"/>
            <a:ext cx="2302545" cy="16254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B29641-7117-4385-0B08-9BDCAF5A1C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002" b="15532"/>
          <a:stretch/>
        </p:blipFill>
        <p:spPr>
          <a:xfrm>
            <a:off x="5222197" y="4758704"/>
            <a:ext cx="2104434" cy="13255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ACC0D6E-0D96-514C-F9FC-9788A35828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2972" y="4329671"/>
            <a:ext cx="1840836" cy="184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3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2C2FB-1A42-874F-A3BA-D638FB0F9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House Keeping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7893E-8EB0-91E7-5554-85E05923D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B4A7B"/>
                </a:solidFill>
              </a:rPr>
              <a:t>This webinar will be recorded. </a:t>
            </a:r>
          </a:p>
          <a:p>
            <a:r>
              <a:rPr lang="en-US" dirty="0">
                <a:solidFill>
                  <a:srgbClr val="0B4A7B"/>
                </a:solidFill>
              </a:rPr>
              <a:t>All participants will be muted. </a:t>
            </a:r>
          </a:p>
          <a:p>
            <a:r>
              <a:rPr lang="en-US" dirty="0">
                <a:solidFill>
                  <a:srgbClr val="0B4A7B"/>
                </a:solidFill>
              </a:rPr>
              <a:t>If you have a question, please add it to the chat or wait until the Q&amp;A part of the webinar. </a:t>
            </a:r>
          </a:p>
          <a:p>
            <a:r>
              <a:rPr lang="en-US" dirty="0">
                <a:solidFill>
                  <a:srgbClr val="0B4A7B"/>
                </a:solidFill>
              </a:rPr>
              <a:t>Please be respectful of the audience and presenters. </a:t>
            </a:r>
          </a:p>
          <a:p>
            <a:r>
              <a:rPr lang="en-US" dirty="0">
                <a:solidFill>
                  <a:srgbClr val="0B4A7B"/>
                </a:solidFill>
              </a:rPr>
              <a:t>All content will be shared after the webinar via email and on the City of Louisville website. </a:t>
            </a:r>
          </a:p>
        </p:txBody>
      </p:sp>
    </p:spTree>
    <p:extLst>
      <p:ext uri="{BB962C8B-B14F-4D97-AF65-F5344CB8AC3E}">
        <p14:creationId xmlns:p14="http://schemas.microsoft.com/office/powerpoint/2010/main" val="2804949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F9E7B-B87B-4239-D2DD-F16DD15B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etropolis" panose="00000500000000000000" pitchFamily="50" charset="0"/>
              </a:rPr>
              <a:t>Introductions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999CAB9-08E9-59F4-1638-D079052187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785181"/>
              </p:ext>
            </p:extLst>
          </p:nvPr>
        </p:nvGraphicFramePr>
        <p:xfrm>
          <a:off x="484909" y="1349019"/>
          <a:ext cx="11695857" cy="4996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2511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A31CA-7896-FFC2-1F90-AF812B9E1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</a:rPr>
              <a:t>Staying Informed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29B8E-40C7-EBD2-7134-2D56F3924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6859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US" sz="3600" dirty="0">
                <a:solidFill>
                  <a:srgbClr val="0B4A7B"/>
                </a:solidFill>
              </a:rPr>
              <a:t>Sign up for emergency notifications</a:t>
            </a:r>
          </a:p>
          <a:p>
            <a:pPr marL="685142" lvl="1" indent="-227965"/>
            <a:r>
              <a:rPr lang="en-US" sz="3200" b="1" dirty="0" err="1">
                <a:solidFill>
                  <a:srgbClr val="0B4A7B"/>
                </a:solidFill>
              </a:rPr>
              <a:t>BOCOAlert</a:t>
            </a:r>
            <a:r>
              <a:rPr lang="en-US" sz="3200" b="1" dirty="0">
                <a:solidFill>
                  <a:srgbClr val="0B4A7B"/>
                </a:solidFill>
              </a:rPr>
              <a:t> &amp; </a:t>
            </a:r>
            <a:r>
              <a:rPr lang="en-US" sz="3200" b="1" dirty="0" err="1">
                <a:solidFill>
                  <a:srgbClr val="0B4A7B"/>
                </a:solidFill>
              </a:rPr>
              <a:t>Reachwell</a:t>
            </a:r>
            <a:endParaRPr lang="en-US" sz="3200" b="1" dirty="0">
              <a:solidFill>
                <a:srgbClr val="0B4A7B"/>
              </a:solidFill>
            </a:endParaRPr>
          </a:p>
          <a:p>
            <a:pPr marL="227965" indent="-227965"/>
            <a:r>
              <a:rPr lang="en-US" sz="3600" dirty="0">
                <a:solidFill>
                  <a:srgbClr val="0B4A7B"/>
                </a:solidFill>
              </a:rPr>
              <a:t>Weather Applications </a:t>
            </a:r>
          </a:p>
          <a:p>
            <a:pPr marL="227965" indent="-227965"/>
            <a:r>
              <a:rPr lang="en-US" sz="3600" dirty="0">
                <a:solidFill>
                  <a:srgbClr val="0B4A7B"/>
                </a:solidFill>
              </a:rPr>
              <a:t>Preparedness Applications</a:t>
            </a:r>
          </a:p>
        </p:txBody>
      </p:sp>
      <p:pic>
        <p:nvPicPr>
          <p:cNvPr id="1026" name="Picture 2" descr="[Boulder - 911 Emergency &amp; Opt In] Member Portal banner">
            <a:extLst>
              <a:ext uri="{FF2B5EF4-FFF2-40B4-BE49-F238E27FC236}">
                <a16:creationId xmlns:a16="http://schemas.microsoft.com/office/drawing/2014/main" id="{3CC83022-CC65-2840-AE17-30DDD77330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56"/>
          <a:stretch/>
        </p:blipFill>
        <p:spPr bwMode="auto">
          <a:xfrm>
            <a:off x="8634831" y="3635787"/>
            <a:ext cx="3073717" cy="217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chWell">
            <a:extLst>
              <a:ext uri="{FF2B5EF4-FFF2-40B4-BE49-F238E27FC236}">
                <a16:creationId xmlns:a16="http://schemas.microsoft.com/office/drawing/2014/main" id="{3D3DB15A-2E85-8E3F-A756-3703F8033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607" y="1356772"/>
            <a:ext cx="2702167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308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7" name="Google Shape;127;p12"/>
          <p:cNvCxnSpPr/>
          <p:nvPr/>
        </p:nvCxnSpPr>
        <p:spPr>
          <a:xfrm>
            <a:off x="0" y="0"/>
            <a:ext cx="1219200" cy="0"/>
          </a:xfrm>
          <a:prstGeom prst="straightConnector1">
            <a:avLst/>
          </a:prstGeom>
          <a:noFill/>
          <a:ln w="9525" cap="flat" cmpd="sng">
            <a:solidFill>
              <a:srgbClr val="FB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8" name="Google Shape;128;p12"/>
          <p:cNvSpPr txBox="1">
            <a:spLocks noGrp="1"/>
          </p:cNvSpPr>
          <p:nvPr>
            <p:ph type="title"/>
          </p:nvPr>
        </p:nvSpPr>
        <p:spPr>
          <a:xfrm>
            <a:off x="609601" y="332652"/>
            <a:ext cx="5904479" cy="1208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dirty="0">
                <a:solidFill>
                  <a:srgbClr val="0B4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Everbridge/BOCOALERTS </a:t>
            </a:r>
            <a:br>
              <a:rPr lang="en-US" dirty="0">
                <a:solidFill>
                  <a:srgbClr val="0B4A7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B4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Opt-In Alerts</a:t>
            </a:r>
            <a:endParaRPr dirty="0">
              <a:solidFill>
                <a:srgbClr val="0B4A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Google Shape;129;p12"/>
          <p:cNvSpPr txBox="1">
            <a:spLocks noGrp="1"/>
          </p:cNvSpPr>
          <p:nvPr>
            <p:ph type="body" idx="1"/>
          </p:nvPr>
        </p:nvSpPr>
        <p:spPr>
          <a:xfrm>
            <a:off x="746559" y="1427081"/>
            <a:ext cx="5071311" cy="32754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380990" indent="-380990"/>
            <a:r>
              <a:rPr lang="en-US" sz="2400" dirty="0">
                <a:solidFill>
                  <a:srgbClr val="0B4A7B"/>
                </a:solidFill>
              </a:rPr>
              <a:t>Types of Alerting</a:t>
            </a:r>
            <a:endParaRPr lang="en-US" dirty="0">
              <a:solidFill>
                <a:srgbClr val="0B4A7B"/>
              </a:solidFill>
            </a:endParaRPr>
          </a:p>
          <a:p>
            <a:pPr marL="990575" lvl="1" indent="-380990"/>
            <a:r>
              <a:rPr lang="en-US" sz="2400" dirty="0">
                <a:solidFill>
                  <a:srgbClr val="0B4A7B"/>
                </a:solidFill>
              </a:rPr>
              <a:t>Call</a:t>
            </a:r>
            <a:endParaRPr lang="en-US" dirty="0">
              <a:solidFill>
                <a:srgbClr val="0B4A7B"/>
              </a:solidFill>
            </a:endParaRPr>
          </a:p>
          <a:p>
            <a:pPr marL="990575" lvl="1" indent="-380990"/>
            <a:r>
              <a:rPr lang="en-US" sz="2400" dirty="0">
                <a:solidFill>
                  <a:srgbClr val="0B4A7B"/>
                </a:solidFill>
              </a:rPr>
              <a:t>Text</a:t>
            </a:r>
            <a:endParaRPr lang="en-US" dirty="0">
              <a:solidFill>
                <a:srgbClr val="0B4A7B"/>
              </a:solidFill>
            </a:endParaRPr>
          </a:p>
          <a:p>
            <a:pPr marL="990575" lvl="1" indent="-380990"/>
            <a:r>
              <a:rPr lang="en-US" sz="2400" dirty="0">
                <a:solidFill>
                  <a:srgbClr val="0B4A7B"/>
                </a:solidFill>
              </a:rPr>
              <a:t>E-mail</a:t>
            </a:r>
            <a:endParaRPr lang="en-US" dirty="0">
              <a:solidFill>
                <a:srgbClr val="0B4A7B"/>
              </a:solidFill>
            </a:endParaRPr>
          </a:p>
          <a:p>
            <a:pPr marL="380990" indent="-380990"/>
            <a:r>
              <a:rPr lang="en-US" sz="2400" dirty="0">
                <a:solidFill>
                  <a:srgbClr val="0B4A7B"/>
                </a:solidFill>
              </a:rPr>
              <a:t>Manage your account</a:t>
            </a:r>
            <a:endParaRPr lang="en-US" dirty="0">
              <a:solidFill>
                <a:srgbClr val="0B4A7B"/>
              </a:solidFill>
            </a:endParaRPr>
          </a:p>
          <a:p>
            <a:pPr marL="990575" lvl="1" indent="-380990"/>
            <a:r>
              <a:rPr lang="en-US" sz="2400" dirty="0">
                <a:solidFill>
                  <a:srgbClr val="0B4A7B"/>
                </a:solidFill>
              </a:rPr>
              <a:t>Add up to </a:t>
            </a:r>
            <a:r>
              <a:rPr lang="en-US" sz="2400" b="1" u="sng" dirty="0">
                <a:solidFill>
                  <a:srgbClr val="0B4A7B"/>
                </a:solidFill>
              </a:rPr>
              <a:t>5</a:t>
            </a:r>
            <a:r>
              <a:rPr lang="en-US" sz="2400" dirty="0">
                <a:solidFill>
                  <a:srgbClr val="0B4A7B"/>
                </a:solidFill>
              </a:rPr>
              <a:t> addresses</a:t>
            </a:r>
            <a:endParaRPr lang="en-US" dirty="0">
              <a:solidFill>
                <a:srgbClr val="0B4A7B"/>
              </a:solidFill>
            </a:endParaRPr>
          </a:p>
          <a:p>
            <a:pPr marL="609585" lvl="1" indent="0">
              <a:buNone/>
            </a:pPr>
            <a:endParaRPr lang="en-US" sz="2400" dirty="0">
              <a:solidFill>
                <a:srgbClr val="193441"/>
              </a:solidFill>
            </a:endParaRPr>
          </a:p>
          <a:p>
            <a:pPr marL="990575" lvl="1" indent="-245527">
              <a:buNone/>
            </a:pPr>
            <a:endParaRPr sz="2400" dirty="0">
              <a:solidFill>
                <a:srgbClr val="193441"/>
              </a:solidFill>
            </a:endParaRPr>
          </a:p>
        </p:txBody>
      </p:sp>
      <p:sp>
        <p:nvSpPr>
          <p:cNvPr id="130" name="Google Shape;130;p12"/>
          <p:cNvSpPr txBox="1">
            <a:spLocks noGrp="1"/>
          </p:cNvSpPr>
          <p:nvPr>
            <p:ph type="body" idx="2"/>
          </p:nvPr>
        </p:nvSpPr>
        <p:spPr>
          <a:xfrm>
            <a:off x="827960" y="5192933"/>
            <a:ext cx="4851200" cy="1208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/>
              <a:t>And the most impotant thing: the audience won’t miss the point of your presentation</a:t>
            </a:r>
            <a:endParaRPr/>
          </a:p>
        </p:txBody>
      </p:sp>
      <p:sp>
        <p:nvSpPr>
          <p:cNvPr id="131" name="Google Shape;131;p12"/>
          <p:cNvSpPr/>
          <p:nvPr/>
        </p:nvSpPr>
        <p:spPr>
          <a:xfrm>
            <a:off x="329974" y="4273297"/>
            <a:ext cx="5904479" cy="154477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You will only get notifications for impacted areas near one of the addresses affiliated with your account.</a:t>
            </a:r>
            <a:endParaRPr sz="2400" dirty="0"/>
          </a:p>
        </p:txBody>
      </p:sp>
      <p:pic>
        <p:nvPicPr>
          <p:cNvPr id="2" name="Picture 2" descr="[Boulder - 911 Emergency &amp; Opt In] Member Portal banner">
            <a:extLst>
              <a:ext uri="{FF2B5EF4-FFF2-40B4-BE49-F238E27FC236}">
                <a16:creationId xmlns:a16="http://schemas.microsoft.com/office/drawing/2014/main" id="{5AAF94D3-01E2-AB75-AC46-BF2BC9A84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56"/>
          <a:stretch/>
        </p:blipFill>
        <p:spPr bwMode="auto">
          <a:xfrm>
            <a:off x="7507945" y="894140"/>
            <a:ext cx="3073717" cy="217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40D129-2C2D-D398-23A9-08D338118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453" y="3147617"/>
            <a:ext cx="2374703" cy="261951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a6fff64b37_1_0"/>
          <p:cNvSpPr txBox="1">
            <a:spLocks noGrp="1"/>
          </p:cNvSpPr>
          <p:nvPr>
            <p:ph type="title"/>
          </p:nvPr>
        </p:nvSpPr>
        <p:spPr>
          <a:xfrm>
            <a:off x="2895666" y="788682"/>
            <a:ext cx="7231314" cy="1208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2600"/>
            </a:pPr>
            <a:r>
              <a:rPr lang="en-US" dirty="0"/>
              <a:t>Scan to sign-up, or visit www.BOCOalert.org</a:t>
            </a:r>
            <a:endParaRPr dirty="0"/>
          </a:p>
        </p:txBody>
      </p:sp>
      <p:pic>
        <p:nvPicPr>
          <p:cNvPr id="138" name="Google Shape;138;g2a6fff64b37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9538" y="2596155"/>
            <a:ext cx="3352923" cy="3273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3"/>
          <p:cNvSpPr txBox="1">
            <a:spLocks noGrp="1"/>
          </p:cNvSpPr>
          <p:nvPr>
            <p:ph type="title"/>
          </p:nvPr>
        </p:nvSpPr>
        <p:spPr>
          <a:xfrm>
            <a:off x="665159" y="1518675"/>
            <a:ext cx="10780283" cy="1208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dirty="0" err="1">
                <a:solidFill>
                  <a:srgbClr val="0B4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ReachWell</a:t>
            </a:r>
            <a:r>
              <a:rPr lang="en-US" dirty="0">
                <a:solidFill>
                  <a:srgbClr val="0B4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Translation App</a:t>
            </a:r>
            <a:endParaRPr dirty="0">
              <a:solidFill>
                <a:srgbClr val="0B4A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body" idx="1"/>
          </p:nvPr>
        </p:nvSpPr>
        <p:spPr>
          <a:xfrm>
            <a:off x="746559" y="2225875"/>
            <a:ext cx="5022698" cy="29670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380990" indent="-380990"/>
            <a:r>
              <a:rPr lang="en-US" sz="2800" dirty="0">
                <a:solidFill>
                  <a:srgbClr val="0B4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 app</a:t>
            </a:r>
            <a:endParaRPr sz="2800" dirty="0">
              <a:solidFill>
                <a:srgbClr val="0B4A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575" lvl="1" indent="-380990"/>
            <a:r>
              <a:rPr lang="en-US" sz="2800" dirty="0">
                <a:solidFill>
                  <a:srgbClr val="0B4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Download, then search for BOCO Alert</a:t>
            </a:r>
            <a:endParaRPr sz="2800" dirty="0">
              <a:solidFill>
                <a:srgbClr val="0B4A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/>
            <a:r>
              <a:rPr lang="en-US" sz="2800" dirty="0">
                <a:solidFill>
                  <a:srgbClr val="0B4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alerts in over 100 languages</a:t>
            </a:r>
            <a:endParaRPr sz="2800" dirty="0">
              <a:solidFill>
                <a:srgbClr val="0B4A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7" name="Google Shape;147;p13" descr="Graphical user interface, application, Team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66039" y="546542"/>
            <a:ext cx="2656420" cy="5749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3" descr="Graphical user interface, text, application, chat or text messag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2409"/>
          <a:stretch/>
        </p:blipFill>
        <p:spPr>
          <a:xfrm>
            <a:off x="6422745" y="546540"/>
            <a:ext cx="2721980" cy="5749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a6fff64b37_1_7"/>
          <p:cNvSpPr txBox="1">
            <a:spLocks noGrp="1"/>
          </p:cNvSpPr>
          <p:nvPr>
            <p:ph type="title"/>
          </p:nvPr>
        </p:nvSpPr>
        <p:spPr>
          <a:xfrm>
            <a:off x="3250000" y="678243"/>
            <a:ext cx="5692000" cy="1208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2600"/>
            </a:pPr>
            <a:r>
              <a:rPr lang="en-US" dirty="0"/>
              <a:t>Scan to download the </a:t>
            </a:r>
            <a:r>
              <a:rPr lang="en-US" dirty="0" err="1"/>
              <a:t>ReachWell</a:t>
            </a:r>
            <a:r>
              <a:rPr lang="en-US" dirty="0"/>
              <a:t> App</a:t>
            </a:r>
            <a:endParaRPr dirty="0"/>
          </a:p>
        </p:txBody>
      </p:sp>
      <p:pic>
        <p:nvPicPr>
          <p:cNvPr id="154" name="Google Shape;154;g2a6fff64b37_1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8110" y="2415237"/>
            <a:ext cx="3375780" cy="3288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d14476e-9a28-4b63-91e7-466c0fe8d5e9">
      <UserInfo>
        <DisplayName>Kiana Freeman</DisplayName>
        <AccountId>10</AccountId>
        <AccountType/>
      </UserInfo>
      <UserInfo>
        <DisplayName>Samma Fox</DisplayName>
        <AccountId>12</AccountId>
        <AccountType/>
      </UserInfo>
    </SharedWithUsers>
    <lcf76f155ced4ddcb4097134ff3c332f xmlns="8401b2ad-10a0-4c2e-b428-c1a7912cbd6d">
      <Terms xmlns="http://schemas.microsoft.com/office/infopath/2007/PartnerControls"/>
    </lcf76f155ced4ddcb4097134ff3c332f>
    <TaxCatchAll xmlns="5d14476e-9a28-4b63-91e7-466c0fe8d5e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607DE352BC614FBC4CD2FBFF623C54" ma:contentTypeVersion="14" ma:contentTypeDescription="Create a new document." ma:contentTypeScope="" ma:versionID="a17fa042b0b7bee96e35a582c5f8b1ff">
  <xsd:schema xmlns:xsd="http://www.w3.org/2001/XMLSchema" xmlns:xs="http://www.w3.org/2001/XMLSchema" xmlns:p="http://schemas.microsoft.com/office/2006/metadata/properties" xmlns:ns2="8401b2ad-10a0-4c2e-b428-c1a7912cbd6d" xmlns:ns3="5d14476e-9a28-4b63-91e7-466c0fe8d5e9" targetNamespace="http://schemas.microsoft.com/office/2006/metadata/properties" ma:root="true" ma:fieldsID="e71fbce489350ff149eea60677597726" ns2:_="" ns3:_="">
    <xsd:import namespace="8401b2ad-10a0-4c2e-b428-c1a7912cbd6d"/>
    <xsd:import namespace="5d14476e-9a28-4b63-91e7-466c0fe8d5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01b2ad-10a0-4c2e-b428-c1a7912cbd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bee9cb55-0279-4b78-8f80-2426bd5657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14476e-9a28-4b63-91e7-466c0fe8d5e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7a6970e1-61e1-4fd8-9744-560314415f28}" ma:internalName="TaxCatchAll" ma:showField="CatchAllData" ma:web="5d14476e-9a28-4b63-91e7-466c0fe8d5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CF473E-A0FF-4296-9855-9AC7355EA198}">
  <ds:schemaRefs>
    <ds:schemaRef ds:uri="http://purl.org/dc/terms/"/>
    <ds:schemaRef ds:uri="8401b2ad-10a0-4c2e-b428-c1a7912cbd6d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5d14476e-9a28-4b63-91e7-466c0fe8d5e9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A747496-A12C-4FFF-ACF2-A8EED4640A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3FF9BD-3BEB-4DD4-AB42-F28B7DACFB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01b2ad-10a0-4c2e-b428-c1a7912cbd6d"/>
    <ds:schemaRef ds:uri="5d14476e-9a28-4b63-91e7-466c0fe8d5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26773</TotalTime>
  <Words>520</Words>
  <Application>Microsoft Office PowerPoint</Application>
  <PresentationFormat>Widescreen</PresentationFormat>
  <Paragraphs>133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Metropolis</vt:lpstr>
      <vt:lpstr>Metropolis Light</vt:lpstr>
      <vt:lpstr>Roboto</vt:lpstr>
      <vt:lpstr>Wingdings</vt:lpstr>
      <vt:lpstr>Office Theme</vt:lpstr>
      <vt:lpstr>Custom Design</vt:lpstr>
      <vt:lpstr>Animal Disaster Preparedness</vt:lpstr>
      <vt:lpstr>Agenda</vt:lpstr>
      <vt:lpstr>Virtual House Keeping Items</vt:lpstr>
      <vt:lpstr>Introductions</vt:lpstr>
      <vt:lpstr>Staying Informed</vt:lpstr>
      <vt:lpstr>Everbridge/BOCOALERTS  Opt-In Alerts</vt:lpstr>
      <vt:lpstr>Scan to sign-up, or visit www.BOCOalert.org</vt:lpstr>
      <vt:lpstr>ReachWell Translation App</vt:lpstr>
      <vt:lpstr>Scan to download the ReachWell App</vt:lpstr>
      <vt:lpstr>Knowing Your Pets</vt:lpstr>
      <vt:lpstr>Grab List &amp; Kit For Pets</vt:lpstr>
      <vt:lpstr>Grab List &amp; Kit For Pets</vt:lpstr>
      <vt:lpstr>Make a Plan For Your Pet</vt:lpstr>
      <vt:lpstr>What about Livestock &amp; Farm Animals?</vt:lpstr>
      <vt:lpstr>Do Your Pets Know Your Neighbors?</vt:lpstr>
      <vt:lpstr>Additional Resources (click on the icon)</vt:lpstr>
      <vt:lpstr>Contact Us!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Ligea Ferraro</dc:creator>
  <cp:lastModifiedBy>Kiana Freeman</cp:lastModifiedBy>
  <cp:revision>108</cp:revision>
  <cp:lastPrinted>2024-06-24T17:55:43Z</cp:lastPrinted>
  <dcterms:created xsi:type="dcterms:W3CDTF">2023-01-30T20:38:13Z</dcterms:created>
  <dcterms:modified xsi:type="dcterms:W3CDTF">2024-06-27T16:48:20Z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0x0101008E607DE352BC614FBC4CD2FBFF623C54</vt:lpwstr>
  </property>
  <property fmtid="{D5CDD505-2E9C-101B-9397-08002B2CF9AE}" pid="3" name="MediaServiceImageTags">
    <vt:lpwstr/>
  </property>
</Properties>
</file>